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CC72A-A26A-4648-9C5A-84CD479BFC5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2E1A-9727-48F7-93CE-C9BD43135E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8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2E1A-9727-48F7-93CE-C9BD43135E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6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24/9/2024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0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28</a:t>
            </a:r>
            <a:r>
              <a:rPr lang="th-TH" altLang="zh-HK" sz="7200" kern="1800" cap="all" spc="75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8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เอลีฮูตำหนิโยบ</a:t>
            </a: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(3) </a:t>
            </a:r>
          </a:p>
          <a:p>
            <a:pPr algn="ctr">
              <a:lnSpc>
                <a:spcPts val="7000"/>
              </a:lnSpc>
            </a:pP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34:1-37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164-170)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169BBE7-8787-7574-C781-4A2D999002D2}"/>
              </a:ext>
            </a:extLst>
          </p:cNvPr>
          <p:cNvSpPr txBox="1"/>
          <p:nvPr/>
        </p:nvSpPr>
        <p:spPr>
          <a:xfrm>
            <a:off x="1137920" y="2072640"/>
            <a:ext cx="978408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เอลีฮูเชื่อว่าพระเจ้าจะทำอย่าง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ชั่วร้าย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หรือ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อยุติธรรม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ไม่ได้ ถ้าเขาต้องการเห็นแก่ตัว เขาก็ไม่จำเป็นต้องสร้างโลกเลย 34:10-15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1630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48838E-D1DD-1AC2-D730-7B0012AECF85}"/>
              </a:ext>
            </a:extLst>
          </p:cNvPr>
          <p:cNvSpPr txBox="1"/>
          <p:nvPr/>
        </p:nvSpPr>
        <p:spPr>
          <a:xfrm>
            <a:off x="335280" y="457200"/>
            <a:ext cx="1151128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เพราะฉะนั้น ท่านทั้งหลายผู้มีความเข้าใจ ขอฟังข้าพเจ้า เมินเสียเถิดที่พระเจ้าจะทรงทำการอธรรม และที่องค์ผู้ทรงมหิทธิฤทธิ์จะทรงทำผิด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เพราะพระเจ้าทรงสนองมนุษย์ตามการกระทำของเขา และทรงให้เกิดแก่เขาตามวิถีของเขา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แน่ทีเดียว พระเจ้าจะไม่ทรงทำชั่ว และองค์ผู้ทรงมหิทธิฤทธิ์จะไม่ทรงบิดเบือนความยุติธรรม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ผู้ใดแต่งตั้งให้พระองค์ปกครองโลก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ผู้ใดมอบทั้งพิภพแก่พระองค์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ถ้าพระองค์ตั้งพระทัย และทรงรวบรวมวิญญาณกับลมหายใจของพระองค์กลับสู่พระองค์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เนื้อหนังทั้งสิ้นก็จะพินาศไปด้วยกัน และมนุษย์ก็จะกลับไปเป็นผงคลีดิน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15595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EBD7ECF-46C0-30F6-CD5E-AFB11973EF10}"/>
              </a:ext>
            </a:extLst>
          </p:cNvPr>
          <p:cNvSpPr txBox="1"/>
          <p:nvPr/>
        </p:nvSpPr>
        <p:spPr>
          <a:xfrm>
            <a:off x="365760" y="304800"/>
            <a:ext cx="114808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จากข้อ 10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15 เอลีฮูโต้แย้งว่า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เมินเสียเถิดที่พระเจ้าจะทรงทำการอธรรม และที่องค์ผู้ทรงมหิทธิฤทธิ์จะทรงทำผิด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10) พระองค์ทรงเป็นพระเจ้าที่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ไม่เห็นแก่ตัว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เนื่องจากพระเจ้าไม่จำเป็นต้องเห็นแก่ตัว และหากพระผู้สร้างต้องการเห็นแก่ตัว พระองค์ก็สามารถ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ทรงรวบรวมวิญญาณกับลมหายใจของพระองค์กลับสู่พระองค์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"ได้ เนื่องจากผู้สร้างไม่เห็นแก่ตัว พระองค์จะไม่เบี่ยงเบนไปจากความยุติธรรม เมื่อโยบเล่าประสบการณ์ส่วนตัวของเขาและชี้ให้เห็นว่ามีความอยุติธรรมมากมาย แต่พระเจ้าไม่ได้ป้องกันมัน เอลีฮูปกป้องประเด็นนี้ โดยอ้างว่าพระเจ้า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ทรงยุติธรรม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(10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12) และพระเจ้าทรง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มีอำนาจโดยสมบูรณ์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(13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15) ไม่เคยทรงโปรดปรานคนรวยเลย และทรงอำนาจ (18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20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30) เมื่อพระเจ้าพิพากษา ไม่อาจให้ผู้คนที่ทำบาปผ่านการทดสอบได้ เพราะพระเจ้า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ทรงทราบทุกสิ่ง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(21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28)แล้ว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50516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4CF7BAC-E2D8-4738-875F-DE38D8FB6673}"/>
              </a:ext>
            </a:extLst>
          </p:cNvPr>
          <p:cNvSpPr txBox="1"/>
          <p:nvPr/>
        </p:nvSpPr>
        <p:spPr>
          <a:xfrm>
            <a:off x="1463040" y="1747520"/>
            <a:ext cx="990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4. เอลีฮูอธิบายว่าพระเจ้าไม่เพียงแต่ยุติธรรมเท่านั้น แต่ยังทรง</a:t>
            </a:r>
            <a:r>
              <a:rPr lang="th-TH" altLang="zh-HK" sz="6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รักษาความยุติธรรม</a:t>
            </a:r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ในโลกด้วย 34:16-30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9719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85C6200-8120-DD1A-ED16-E247E146C2B8}"/>
              </a:ext>
            </a:extLst>
          </p:cNvPr>
          <p:cNvSpPr txBox="1"/>
          <p:nvPr/>
        </p:nvSpPr>
        <p:spPr>
          <a:xfrm>
            <a:off x="365760" y="660400"/>
            <a:ext cx="1126744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ถ้าท่านมี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ความเข้าใจ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ขอฟังข้อนี้ ขอฟังเสียงถ้อยคำของข้าพเจ้า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ผู้ที่เกลียดชังความยุติธรรมจะได้ปกครองหรือ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ท่านจะประณามพระผู้ชอบธรรมและทรงอานุภาพหรือ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ผู้ที่เกลียดชังความยุติธรรมจะได้ปกครองหรือ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หมายความว่าถ้าพระเจ้าไม่ชอบธรรม ก็เป็นไปไม่ได้ที่พระเจ้าจะปกครองและจัดการจักรวาลต่อไปเป็นเวลานาน ความมั่นคงและระเบียบของกฎแห่งธรรมชาติ และความหวังในใจของผู้คนในเรื่องความยุติธรรม พิสูจน์ว่าพระเจ้าทรง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ยุติธรรม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และทรง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ฤทธานุภาพ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"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1467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96A619A-4A71-1A00-2EA5-0817CEFC9910}"/>
              </a:ext>
            </a:extLst>
          </p:cNvPr>
          <p:cNvSpPr txBox="1"/>
          <p:nvPr/>
        </p:nvSpPr>
        <p:spPr>
          <a:xfrm>
            <a:off x="218440" y="551289"/>
            <a:ext cx="1175512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18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ท่านจะประณามพระผู้ตรัสแก่พระราชาว่า ‘เจ้าผู้ไร้ค่า’ และแก่เจ้านายทั้งหลายว่า ‘เจ้าผู้อธรรม’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ผู้ไม่ทรงมีอคติเข้าข้างเจ้านาย และไม่เห็นแก่หน้าคนมั่งคั่งมากกว่าคนยากจนเพราะเขาทุกคนเป็นผลงานแห่งพระหัตถ์ของพระองค์หรือ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สักครู่เดียวเขาทั้งหลายก็ตาย เวลาเที่ยงคืน ประชาชนตัวสั่นและตายไป และผู้มีอำนาจก็ถูกเอาไปเสีย มิใช่ด้วยมือมนุษย์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พระเจ้าทรงปกครอง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ทั่วโลก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ทรงยุติธรรม และทอดพระเนตรจิตใจของมนุษย์ ดังนั้น พระเจ้าไม่ได้ตัดสินผู้คนจากรูปร่างหน้าตาของพวกเขา และไม่ได้แยกแยะผู้คนตามสถานะทางสังคม รวยหรือจน ดังนั้นพระองค์จะทรงจัดการกับความน่ารังเกียจและความชั่วร้ายที่อยู่ในใจของกษัตริย์และขุนนางผู้สูงศักดิ์โดยไม่ลำเอียง ทุกคนจะถูกตัดสินตาม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การกระทำ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ของพวกเขา และการพิพากษานี้จะเกิดขึ้นใน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“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สักครู่เดียว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72638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746628E-393F-9C38-12CE-5AD9119D91BB}"/>
              </a:ext>
            </a:extLst>
          </p:cNvPr>
          <p:cNvSpPr txBox="1"/>
          <p:nvPr/>
        </p:nvSpPr>
        <p:spPr>
          <a:xfrm>
            <a:off x="325120" y="345440"/>
            <a:ext cx="1145032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เพราะพระเนตรของพระองค์เฝ้าดูทางของคน พระองค์ทรงเห็นทุกย่างเท้าของเขา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ไม่มีที่มืดครึ้มหรือที่มืดทึบ ซึ่งคนชั่วจะซ่อนตัวได้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เอลีฮูเสนอข้อโต้แย้งใหม่ พระองค์ทรงใช้สัพพัญญูและความมีอำนาจทุกอย่างของพระเจ้าเพื่อให้แน่ใจว่าพระองค์ทรงกระทำการอย่างยุติธรรมและชอบธรรม พระเจ้าทรงทราบความสามารถ อารมณ์ สถานการณ์ และการล่อลวงของ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แต่ละคน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พระองค์ไม่ได้ทำให้ผู้คนต้องทนทุกข์โดยเปล่าประโยชน์ สัพพัญญูของพระเจ้าไม่เพียงแต่ปกป้องคนชอบธรรมเท่านั้น แต่ยังทำให้คนชั่วร้ายหวาดกลัวด้วย เพราะไม่มีความมืดหรือเงาที่จะ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ซึ่งคนชั่วจะ</a:t>
            </a:r>
            <a:r>
              <a:rPr lang="th-TH" altLang="zh-HK" sz="32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ซ่อนตัว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ได้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”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166122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094D6C3-0817-1587-69AA-380010D43F98}"/>
              </a:ext>
            </a:extLst>
          </p:cNvPr>
          <p:cNvSpPr txBox="1"/>
          <p:nvPr/>
        </p:nvSpPr>
        <p:spPr>
          <a:xfrm>
            <a:off x="467360" y="538480"/>
            <a:ext cx="111963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เพราะพระองค์ไม่ทรงกำหนดเวลา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ตรวจสอบ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ซ้ำแล้วซ้ำอีก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แก่ผู้ใด ให้เข้าเฝ้าพระเจ้าเพื่อรับการพิพากษา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เป็นการตอบสนองต่อคำร้องเรียนของโยบใน 9:32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33 ว่าเขาไม่สามารถไปฟ้องร้องต่อพระพักตร์พระเจ้าได้ ความหมายของเอลีฮูก็คือ การพิพากษาของพระเจ้าไม่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กำหนดเวลาแก่ผู้ใด ให้เข้าเฝ้าพระเจ้าเพื่อรับการพิพากษา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หมายความว่าไม่จำเป็นต้องผ่านกระบวนการทางกฎหมายแบบเดิมๆ เพื่อทำให้ผู้คนพินิจพิจารณาต่อพระพักตร์พระองค์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ครั้งแล้วครั้งเล่า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400" b="1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เพราะว่า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1147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8256141-BB6D-8495-FF0D-4EAC9A21D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1" y="670560"/>
            <a:ext cx="11830401" cy="556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28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3412F8A-3BCA-A834-24A4-4A932DEE8E8F}"/>
              </a:ext>
            </a:extLst>
          </p:cNvPr>
          <p:cNvSpPr txBox="1"/>
          <p:nvPr/>
        </p:nvSpPr>
        <p:spPr>
          <a:xfrm>
            <a:off x="548640" y="853440"/>
            <a:ext cx="1131824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พระองค์ทรงตีเขาทั้งหลาย เพราะความอธรรมของเขา 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ต่อหน้าต่อตามนุษย์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เพราะว่าเขาทั้งหลาย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หันจากการติดตามพระองค์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และ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ไม่ใส่ใจ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พระมรรคาของพระองค์เลย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เหตุผลที่พระเจ้าทรงพิพากษาคนชั่วอย่างเปิดเผยคือ 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419100" indent="-2667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1 ทำให้ผู้อื่น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ตระหนัก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ว่าหากพวกเขาฝ่าฝืนพระบัญญัติของพระเจ้าและกระทำการอันไม่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 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ชอบธรรมมากมาย พวกเขาจะถูกพระเจ้าโจมตี 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 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ประกาศต่อทั้งโลก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ถึงอำนาจของพระเจ้า มีเพียงพระเจ้าเท่านั้นที่ทรงอำนาจอย่างมีเอกลักษณ์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15260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66CD2B4-F49C-4F2C-22AB-1DE9E699620E}"/>
              </a:ext>
            </a:extLst>
          </p:cNvPr>
          <p:cNvSpPr txBox="1"/>
          <p:nvPr/>
        </p:nvSpPr>
        <p:spPr>
          <a:xfrm>
            <a:off x="1219200" y="1148081"/>
            <a:ext cx="1008888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28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28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34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ในคำพูดที่สองของเอลีฮู เขาจะปกป้องพระเจ้าจากคำพูดที่ไม่เหมาะสมของโยบ เขาดำเนินตามหลักการที่ว่างเปล่าใหญ่โต โดยโต้แย้งว่าโยบต้องทนทุกข์เพราะบาปของเขา โดยไม่คำนึงถึงสถานการณ์เฉพาะของโยบ คำพูดของเขาได้แก่: 1. กล่าวหาโยบว่าเป็น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คนอธรรม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(ข้อ 2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9)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ตอบกลับโยบที่พูดถ้อยคำที่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ไม่ยุติธรรม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ต่อพระเจ้า (ข้อ 10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15)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ปกป้องความ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เป็นกลาง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และการสัพพัญญูของพระเจ้า (ข้อ 16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30)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4 ตำหนิโยบเพราะ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ความโง่เขลา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ของเขาที่กล้าพูดคำกบฏ (ข้อ 31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37)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17725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BCF2E1C-9581-3D0A-9ADD-D0CF810EEEDE}"/>
              </a:ext>
            </a:extLst>
          </p:cNvPr>
          <p:cNvSpPr txBox="1"/>
          <p:nvPr/>
        </p:nvSpPr>
        <p:spPr>
          <a:xfrm>
            <a:off x="350520" y="458956"/>
            <a:ext cx="1149096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เป็นเหตุให้เสียงร้องของคนยากจนมาถึงพระองค์ และพระองค์ทรงฟังเสียงร้องของผู้ทุกข์ยาก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425450" indent="-273050"/>
            <a:r>
              <a:rPr lang="th-TH" altLang="zh-HK" sz="4000" kern="1800" cap="all" spc="7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ปฐมกาล </a:t>
            </a:r>
            <a:r>
              <a:rPr lang="en-US" altLang="zh-HK" sz="4000" kern="1800" cap="all" spc="75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4:</a:t>
            </a:r>
            <a:r>
              <a:rPr lang="en-US" altLang="zh-HK" sz="4000" kern="10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10  </a:t>
            </a:r>
            <a:r>
              <a:rPr lang="th-TH" altLang="zh-HK" sz="4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พระองค์ตรัสว่า “เจ้าทำอะไรลงไป</a:t>
            </a:r>
            <a:r>
              <a:rPr lang="en-US" altLang="zh-HK" sz="4000" kern="10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? </a:t>
            </a:r>
            <a:r>
              <a:rPr lang="th-TH" altLang="zh-HK" sz="4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เสียงของโลหิตน้องของเจ้า</a:t>
            </a:r>
            <a:r>
              <a:rPr lang="th-TH" altLang="zh-HK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ร้องดัง</a:t>
            </a:r>
            <a:r>
              <a:rPr lang="th-TH" altLang="zh-HK" sz="4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ขึ้นมา</a:t>
            </a:r>
            <a:r>
              <a:rPr lang="en-US" altLang="zh-HK" sz="4000" kern="10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 </a:t>
            </a:r>
            <a:r>
              <a:rPr lang="th-TH" altLang="zh-HK" sz="4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จากดินถึงเรา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29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เมื่อพระองค์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ทรงนิ่ง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ทำให้ผู้คนสงบ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ผู้ใดจะกล่าวโทษพระองค์ได้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เมื่อพระองค์ซ่อนพระพักตร์ ผู้ใดจะเห็นพระองค์ได้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ไม่ว่าเป็นประชาชาติหรือบุคคล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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พระเจ้าสามารถทำสิ่งที่พระองค์ต้องการได้โดยไม่ต้องอธิบายให้คนอื่นฟัง และไม่มีใครมีสิทธิ์ถามพระองค์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---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ไม่ว่าเป็นประชาชาติหรือบุคคล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ก็ตาม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พระเจ้าจะทรงใช้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อำนาจสูงสุด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ของพระองค์โดย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29473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26CF3FA-AA83-26AE-32A6-3B8591A13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24" y="1889760"/>
            <a:ext cx="11430154" cy="257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6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5D9E7E7-2F2E-52FC-1113-51BA5990A0A2}"/>
              </a:ext>
            </a:extLst>
          </p:cNvPr>
          <p:cNvSpPr txBox="1"/>
          <p:nvPr/>
        </p:nvSpPr>
        <p:spPr>
          <a:xfrm>
            <a:off x="751840" y="1198880"/>
            <a:ext cx="1060704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5. เอลีฮูวิงวอนโยบให้ทนทุกข์ ไม่ทำบาป และไม่แสดงปฏิกิริยาเหมือนคนชั่วร้ายเมื่อเผชิญกับความทุกข์ 34:31-37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ในตอนท้ายของการอภิปรายครั้งที่สอง เอลีฮูหันบทสนทนากลับไปที่โยบ โดยตัดสินว่าโยบควร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ถูกประณาม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และกระตุ้นให้เขา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สารภาพ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เช่นเดียวกับเพื่อนๆ ของเขา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4027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8319EE9-9DAF-D075-1874-8613F6F98AEF}"/>
              </a:ext>
            </a:extLst>
          </p:cNvPr>
          <p:cNvSpPr txBox="1"/>
          <p:nvPr/>
        </p:nvSpPr>
        <p:spPr>
          <a:xfrm>
            <a:off x="396240" y="528320"/>
            <a:ext cx="1130808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31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เพราะมีผู้ใดร้องทูลพระเจ้าแล้วหรือว่า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‘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ข้าพระองค์ถูกตีสอนแล้ว ข้าพระองค์จะไม่ทำผิดอีก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ขอทรงสอนข้าพระองค์ถึงสิ่งที่ข้าพระองค์มองไม่เห็น ถ้าข้าพระองค์ทำชั่ว ข้าพระองค์ก็จะไม่ทำอีก’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ตามที่เอลีฮูกล่าวไว้ ทัศนคติที่ถูกต้องต่อความทุกข์ทรมานสามารถสรุปได้ด้วยคำพูดสามคำ (ข้อ 31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32) แทนที่จะปกป้องตัวเอง เอลีฮูแนะนำโดยต้องยืนกรานว่าเขาไม่ได้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บริสุทธิ์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เอลีฮูนำเสนอนั้นดี สอดคล้องกับแนวคิดเรื่องความทุกข์ทรมานเป็นบททดสอบ แต่เขา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ไม่เข้าใจ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เหตุผลที่แท้จริงที่ทำให้โยบต้องทนทุกข์ทรมาน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15141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13E294D-7FAC-9A36-5DC7-833C1A3BC02F}"/>
              </a:ext>
            </a:extLst>
          </p:cNvPr>
          <p:cNvSpPr txBox="1"/>
          <p:nvPr/>
        </p:nvSpPr>
        <p:spPr>
          <a:xfrm>
            <a:off x="497840" y="640080"/>
            <a:ext cx="1107440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พระองค์จะทรงสนองท่านอย่างเหมาะสม เพราะท่านปฏิเสธหรือ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เพราะท่านเองต้องเลือก ไม่ใช่ข้าพเจ้า ดังนั้นท่านรู้อะไร ก็บอกมาเถิด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พระองค์จะทรงสนองท่านอย่างเหมาะสม เพราะท่านปฏิเสธหรือ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สามารถแปลได้ว่า "เพราะคุณปฏิเสธที่จะยอมรับมัน พระองค์จะทรงตอบแทนคุณตามความประสงค์ของคุณหรือไม่" (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Revised Union Version, English ESV Translation)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ซึ่งหมายความว่างานของพระเจ้าต่อผู้คนไม่ได้ขึ้นอยู่กับความรู้สึกของ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ผู้คน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97090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54C3E16-791A-D10B-DAF5-6DD294B3E2E8}"/>
              </a:ext>
            </a:extLst>
          </p:cNvPr>
          <p:cNvSpPr txBox="1"/>
          <p:nvPr/>
        </p:nvSpPr>
        <p:spPr>
          <a:xfrm>
            <a:off x="304800" y="294640"/>
            <a:ext cx="1152144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34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คนทั้งหลายที่เข้าใจจะพูดกับข้าพเจ้า คือคนมีปัญญาที่ฟังข้าพเจ้า จะพูดว่า</a:t>
            </a:r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35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‘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โยบพูดอย่างไม่มีความรู้ ถ้อยคำของเขาไม่มีความเข้าใจลึกซึ้งเลย’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ประโยคนี้สอดคล้องกับ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พระเจ้าทรงทราบทางไปหาปัญญานั้น และทรงทราบที่อยู่ของปัญญาด้วย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(28:23) โยบยอมรับว่า "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กำลังและสติปัญญาอยู่กับ</a:t>
            </a:r>
            <a:r>
              <a:rPr lang="th-TH" altLang="zh-HK" sz="36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พระองค์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(12:16) และยังเชื่ออีกว่า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ดูเถิด ความยำเกรง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องค์เจ้านาย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นั่นแหละคือปัญญา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และการหันเสียจากความชั่วร้าย คือความเข้าใจ’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(28:28) เอลีฮูคิดว่าโยบ "พูดโดยปราศจาก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ความรู้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และพูดโดยปราศจาก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ปัญญา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เพราะคำพูดของโยบขัดแย้งกับทัศนะเรื่องสติปัญญาของเขาเอง เอลีฮูเชื่อว่าทัศนคติที่ถูกต้องในการเผชิญกับความทุกข์คือการพูดกับ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: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ขอทรงสอนข้าพระองค์ถึงสิ่งที่ข้าพระองค์มองไม่เห็น ถ้าข้าพระองค์ทำชั่ว ข้าพระองค์ก็จะไม่ทำอีก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 (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ข้อ 32)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11101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BEAD777-4C48-89E2-B33C-A66163338698}"/>
              </a:ext>
            </a:extLst>
          </p:cNvPr>
          <p:cNvSpPr txBox="1"/>
          <p:nvPr/>
        </p:nvSpPr>
        <p:spPr>
          <a:xfrm>
            <a:off x="416560" y="487680"/>
            <a:ext cx="1130808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อยากจะให้โยบ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ถูกทดลองต่อไปถึงที่สุด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เพราะว่าเขาตอบเหมือนอย่างคนอธรรม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เพราะเขาเพิ่มการละเมิดเข้ากับบาปของเขา เขาตบมือเย้ยอยู่ท่ามกลางเรา และทวีถ้อยคำของเขากล่าวร้ายพระเจ้า”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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เอลีฮูหวังว่าการพิจารณาคดีและการลงโทษจะดำเนินต่อไปจนกว่าโยบจะสารภาพต่อ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สาธารณะ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หรือจนกว่าเขาจะ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เสียชีวิต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ในสายตาของเขา โยบยังคงเป็นเหมือนคนชั่วร้าย ถึงกับเพิ่มการกบฏให้กับบาปของเขา และยังคงใช้คำพูดมากมาย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ดูหมิ่น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พระเจ้า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91690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EA5DDF2-6A46-2657-BB67-1E11ADC0FADC}"/>
              </a:ext>
            </a:extLst>
          </p:cNvPr>
          <p:cNvSpPr txBox="1"/>
          <p:nvPr/>
        </p:nvSpPr>
        <p:spPr>
          <a:xfrm>
            <a:off x="538480" y="508000"/>
            <a:ext cx="1118616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เอลีฮูประกาศว่า พระเจ้ายุติธรรม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เอลีฮูเชิญชวนนักปราชญ์ให้ฟังสิ่งที่เขาพูด และตรวจดูว่าถูกต้องหรือไม่ 34:1-4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เอลีฮูพูดต่อไปว่า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ท่านทั้งหลายผู้มีปัญญา ขอฟังถ้อยคำของข้าพเจ้า ท่านผู้มีความรู้ ขอเงี่ยหูฟังข้าพเจ้า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เพราะหูก็ตรวจสอบถ้อยคำ อย่างลิ้นลิ้มรสอาหาร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ประโยคนี้เป็นคำพูดจากสุภาษิตของโยบ (12:11) ซึ่งเป็นอุปมาสำหรับคนที่จะมีวิจารณญาณฝ่ายวิญญาณ เอลีฮูมีประเด็นหลายอย่างคล้ายกับเพื่อนทั้งสามคน แต่ข้อโต้แย้งนั้น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เข้มงวด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กว่า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0629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33AD7A4-B4C6-1C23-3817-2300AAB12BC4}"/>
              </a:ext>
            </a:extLst>
          </p:cNvPr>
          <p:cNvSpPr txBox="1"/>
          <p:nvPr/>
        </p:nvSpPr>
        <p:spPr>
          <a:xfrm>
            <a:off x="817880" y="1869440"/>
            <a:ext cx="1055624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ขอให้เราเลือกสิ่งที่ถูกต้อง ขอให้เราเรียนรู้ในหมู่เราว่าอะไรดี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66700" indent="-2667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แปลได้ว่า “ให้เราเลือกด้วยกันและรู้ว่า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อะไรดี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” (ภาษาอังกฤษ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ESV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แปล) ซึ่งหมายความว่า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ทุกคน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ได้รับเชิญให้แสวงหาร่วมกัน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รวมทั้งโยบและเพื่อนทั้งสามคนด้วย</a:t>
            </a:r>
            <a:endParaRPr lang="zh-TW" altLang="zh-HK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318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6A012C4-946A-DF3F-7BBF-B33315397B7B}"/>
              </a:ext>
            </a:extLst>
          </p:cNvPr>
          <p:cNvSpPr txBox="1"/>
          <p:nvPr/>
        </p:nvSpPr>
        <p:spPr>
          <a:xfrm>
            <a:off x="695960" y="1351508"/>
            <a:ext cx="1080008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เอลีฮูกล่าวว่าโยบเชื่อว่าพระเจ้าไม่ยุติธรรมและไม่มีความหมายที่ผู้คนจะพึงพอใจในพระเจ้า 34:5-9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เอลีฮูยังระบุอย่างถูกต้องถึงข้อโต้แย้งของโยบที่ว่าพระเจ้าทรงทำร้ายคนบริสุทธิ์ (ข้อ 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6) และมันไม่มีประโยชน์ที่มนุษย์จะชื่นชมยินดีในพระเจ้า เนื่องจากคนชั่วจะยัง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มั่งคั่ง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และคนชอบธรรมจะยัง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ทนทุกข์ทรมาน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(ข้อ 9)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4671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102E2F80-BFFF-B014-73F2-5753D9E78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60" y="91543"/>
            <a:ext cx="10830560" cy="660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2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A16BF42-9B42-B530-C420-ADB5FE0C8EB6}"/>
              </a:ext>
            </a:extLst>
          </p:cNvPr>
          <p:cNvSpPr txBox="1"/>
          <p:nvPr/>
        </p:nvSpPr>
        <p:spPr>
          <a:xfrm>
            <a:off x="538480" y="670560"/>
            <a:ext cx="1101344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ผู้ใดเล่าจะเหมือนโยบ ผู้ดื่มความเหยียดหยามเหมือนดื่มน้ำ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สำนวนนี้ใช้กันอย่างแพร่หลายในตะวันออกใกล้โบราณเพื่ออ้างถึงคำตำหนิของพระเจ้าบ่อยครั้งของโยบ ผู้คนในตะวันออกใกล้โบราณใช้อาหารและเครื่องดื่มบรรยายเหตุการณ์ที่เผชิญ หากเจอพายุฝนฟ้าคะนองก็จะพูดว่า "ดื่มพายุฝนฟ้าคะนอง" และถ้าเจอพายุรุนแรงก็จะพูดว่า "กินพายุ" คำพูดนี้อ้างอิงถึงเอลีฟัส 15:16 "การดื่มความชั่วเหมือนน้ำ" ซึ่งหมายความว่า "โยบคนนี้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เต็มไปด้วย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การเยาะเย้ย"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1651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758D87D-5031-5C21-8E17-51ED34BFADBC}"/>
              </a:ext>
            </a:extLst>
          </p:cNvPr>
          <p:cNvSpPr txBox="1"/>
          <p:nvPr/>
        </p:nvSpPr>
        <p:spPr>
          <a:xfrm>
            <a:off x="558800" y="721360"/>
            <a:ext cx="110236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ผู้เข้าสังคมกับคนทำชั่ว และเดินไปกับคนอธรรม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ตามทฤษฎีการทดลองของพระเจ้าของเอลีฮู โยบคงเป็นคนบาปไปแล้ว เขาและเพื่อนอีกสามคนมีความคิดเห็นแบบเดียวกันในประเด็นนี้ เขาเชื่อว่าความโชคร้ายของโยบเป็นสิ่งที่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สมควร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ได้รับไม่ว่าจะเป็นการทดลองหรือการลงโทษ เพราะโยบ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เข้าสังคมกับคนทำชั่ว และเดินไปกับคนอธรรม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87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3867D2D-1E98-95AF-098D-87D46E989176}"/>
              </a:ext>
            </a:extLst>
          </p:cNvPr>
          <p:cNvSpPr txBox="1"/>
          <p:nvPr/>
        </p:nvSpPr>
        <p:spPr>
          <a:xfrm>
            <a:off x="640080" y="701040"/>
            <a:ext cx="1106424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เพราะท่านได้กล่าวว่า ‘ไม่เป็นประโยชน์อะไรแก่มนุษย์เรา ที่จะปีติยินดีในพระเจ้า’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76200" indent="127000"/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9:22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เพราะฉะนั้นข้าจึงว่า ก็เหมือนกันหมด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พระองค์</a:t>
            </a:r>
            <a:r>
              <a:rPr lang="th-TH" altLang="zh-HK" sz="3600" kern="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ทรง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ทำลายทั้ง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คนดีพร้อมและคนอธรรม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เชื่อว่าเป็นไปไม่ได้ที่บุคคลที่รับใช้พระเจ้าอย่างซื่อสัตย์จะไม่ได้รับการยอมรับจากพระเจ้า คำพูดที่เขายกมานั้น จริงๆ แล้วไม่ใช่สิ่งที่โยบหมายถึง โยบไม่เคยปฏิเสธว่าสิ่งดีย่อมได้รับบำเหน็จ พระองค์ตรัสว่าคนชอบธรรมไม่ได้รับบำเหน็จ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เสมอไป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และผู้ชั่วร้ายก็ไม่ได้ถูกลงโทษ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ทันทีเสมอไป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แต่ลักษณะของเอลีฮูก็เหมือนกับคำพูดอื่นๆ ของเขา ที่บิดเบือนทัศนคติที่แท้จริงของโยบ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5055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3628</TotalTime>
  <Words>2373</Words>
  <Application>Microsoft Office PowerPoint</Application>
  <PresentationFormat>寬螢幕</PresentationFormat>
  <Paragraphs>63</Paragraphs>
  <Slides>26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6" baseType="lpstr">
      <vt:lpstr>inherit</vt:lpstr>
      <vt:lpstr>Angsana New</vt:lpstr>
      <vt:lpstr>Aptos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61</cp:revision>
  <dcterms:created xsi:type="dcterms:W3CDTF">2023-12-19T13:36:45Z</dcterms:created>
  <dcterms:modified xsi:type="dcterms:W3CDTF">2024-09-24T13:50:20Z</dcterms:modified>
</cp:coreProperties>
</file>