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CC72A-A26A-4648-9C5A-84CD479BFC5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2E1A-9727-48F7-93CE-C9BD43135E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383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2E1A-9727-48F7-93CE-C9BD43135E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6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1/10/2024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0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29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8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เอลีฮูตำหนิโยบ</a:t>
            </a: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(4) </a:t>
            </a:r>
          </a:p>
          <a:p>
            <a:pPr algn="ctr">
              <a:lnSpc>
                <a:spcPts val="7000"/>
              </a:lnSpc>
            </a:pPr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35:1-16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171-175)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090742F-EC89-9076-BF21-F3B0995B26DB}"/>
              </a:ext>
            </a:extLst>
          </p:cNvPr>
          <p:cNvSpPr txBox="1"/>
          <p:nvPr/>
        </p:nvSpPr>
        <p:spPr>
          <a:xfrm>
            <a:off x="162560" y="111761"/>
            <a:ext cx="1174496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ความอธรรมของท่านก็เป็นอันตรายแก่คนอย่างท่าน และความชอบธรรมของท่านก็เป็นประโยชน์แก่มนุษย์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ความอธรรม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เป็นอันตราย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”&gt;&gt;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แก่คนอย่างท่าน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_______________________________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ความชอบธรรม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เป็นประโยชน์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 &gt;&gt;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แก่มนุษย์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Cordia New" panose="020B0304020202020204" pitchFamily="34" charset="-34"/>
              </a:rPr>
              <a:t>______________________________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เอลีฮูเชื่อว่าผลของความชอบธรรมและความชั่วร้ายไม่ได้เกิดจากพระเจ้า แต่เกิดจากมนุษย์ พระเจ้า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ไม่ได้รับผลกระทบ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จากความบาปหรือความชอบธรรมที่มนุษย์ได้ทำ ดังนั้นพระองค์จึงไม่มีเหตุผลที่จะ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เบี่ยงเบน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ไปจากความยุติธรรมของพระองค์ เอลีฮูเชื่อว่าพระเจ้าทรงสูงส่งเกินกว่าจะเปลี่ยนกฎแห่งเหตุและผลเลย พระองค์ทรงตอบแทนความดีและลงโทษความชั่ว กล่าวอีกนัยหนึ่ง การกระทำและความชอบธรรมที่ชั่วร้ายของบุคคลนั้นเกี่ยวข้องกับตัวตนเองเท่านั้น และไม่เกี่ยวข้องกับพระเจ้า มุมมองของเอลีฮูนี้ไม่ได้คำนึงถึงความสัมพันธ์ใกล้ชิดของพระเจ้ากับสิ่งมีชีวิต แม้ว่าเอลีฮูเห็นความสูงส่งของพระเจ้า แต่เขาไม่เห็นว่าพระองค์อยู่ใกล้สิ่งมีชีวิตเหล่านั้น ข่าวประเสริฐบอกเราถึงพระเจ้าผู้เปี่ยมด้วย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ความรัก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พระองค์เอาใจใส่สิ่งที่มีชีวิตและจัดการกับพวกเขา </a:t>
            </a:r>
            <a:r>
              <a:rPr lang="en-US" altLang="zh-HK" sz="2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“</a:t>
            </a:r>
            <a:r>
              <a:rPr lang="th-TH" altLang="zh-HK" sz="28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เพราะว่าเราไม่ได้มีมหาปุโรหิตที่ไม่สามารถจะ</a:t>
            </a:r>
            <a:r>
              <a:rPr lang="th-TH" altLang="zh-HK" sz="28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เห็นใจ</a:t>
            </a:r>
            <a:r>
              <a:rPr lang="th-TH" altLang="zh-HK" sz="28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Angsana New" panose="02020603050405020304" pitchFamily="18" charset="-34"/>
              </a:rPr>
              <a:t>ในความอ่อนแอของเรา แต่ทรงเคยถูกทดลองใจเหมือนเราทุกอย่าง ถึงกระนั้นพระองค์ก็ยังปราศจากบาป</a:t>
            </a:r>
            <a:r>
              <a:rPr lang="en-US" altLang="zh-HK" sz="2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</a:t>
            </a:r>
            <a:r>
              <a:rPr lang="th-TH" altLang="zh-HK" sz="32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(ดู ฮีบรู 4:15)</a:t>
            </a:r>
            <a:endParaRPr lang="zh-HK" altLang="en-US" sz="3200" dirty="0"/>
          </a:p>
        </p:txBody>
      </p:sp>
      <p:sp>
        <p:nvSpPr>
          <p:cNvPr id="4" name="文字方塊 1">
            <a:extLst>
              <a:ext uri="{FF2B5EF4-FFF2-40B4-BE49-F238E27FC236}">
                <a16:creationId xmlns:a16="http://schemas.microsoft.com/office/drawing/2014/main" id="{6D82E64D-5F29-EDF6-1D0F-1ABB65A30B4B}"/>
              </a:ext>
            </a:extLst>
          </p:cNvPr>
          <p:cNvSpPr txBox="1"/>
          <p:nvPr/>
        </p:nvSpPr>
        <p:spPr>
          <a:xfrm>
            <a:off x="7270114" y="1104264"/>
            <a:ext cx="3621406" cy="9785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เพราะเป็นคนคล้ายกัน จึงได้ผลลัพธ์ที่คล้ายคลึงกัน</a:t>
            </a:r>
            <a:endParaRPr 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948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51BFE72-7A60-35E2-C5CB-16C0F35AAA03}"/>
              </a:ext>
            </a:extLst>
          </p:cNvPr>
          <p:cNvSpPr txBox="1"/>
          <p:nvPr/>
        </p:nvSpPr>
        <p:spPr>
          <a:xfrm>
            <a:off x="1341120" y="1899920"/>
            <a:ext cx="95097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เอลีฮูกล่าวว่าผู้คนมุ่งเน้นไปที่การใช้วิธีของมนุษย์ในการแก้ปัญหาความทุกข์ แต่กลับเพิกเฉยต่อผู้สร้าง พระเจ้าจะไม่ได้ยินเสียงร้องอันไร้ประโยชน์ของผู้ประสบภัย เนื่องด้วยความอดทนของพระเจ้า โยบจึงพูดเรื่องไร้สาระ 35:9-16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5217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96E2554-B4BF-91EC-79E8-45A42B492508}"/>
              </a:ext>
            </a:extLst>
          </p:cNvPr>
          <p:cNvSpPr txBox="1"/>
          <p:nvPr/>
        </p:nvSpPr>
        <p:spPr>
          <a:xfrm>
            <a:off x="1127760" y="1483360"/>
            <a:ext cx="9906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</a:rPr>
              <a:t>【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 35:9-16</a:t>
            </a:r>
            <a:r>
              <a:rPr lang="zh-TW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</a:rPr>
              <a:t>】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เอลีฮูระบุความเชื่อของเขาว่าคำอธิษฐานที่ไม่ได้รับคำตอบ แม้แต่คำอธิษฐานของคนชอบธรรม เนื่องจาก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ขาดความเข้าใจ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อย่างแท้จริงในเรื่องความทุกข์ทรมาน (ข้อ 9) และเพราะคำอธิษฐาน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ไร้สาระ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(ข้อ 13 เปรียบเทียบยากอบ 4: 3)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1442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A3D30A9-F37A-8BA0-292E-620C007D1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83" y="1381760"/>
            <a:ext cx="11539234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7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574E842D-A234-6C8F-D950-1169A61DC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78336"/>
            <a:ext cx="11135359" cy="65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54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2B6A0E4-D6F2-5988-A193-DB98DE990A5A}"/>
              </a:ext>
            </a:extLst>
          </p:cNvPr>
          <p:cNvSpPr txBox="1"/>
          <p:nvPr/>
        </p:nvSpPr>
        <p:spPr>
          <a:xfrm>
            <a:off x="487680" y="497840"/>
            <a:ext cx="1111504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ผู้ทรงสอนเรามากกว่าสอนสัตว์ในแผ่นดินโลก และทรงทำให้เรามีปัญญากว่า  นกบนฟ้า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สัตว์และนกคร่ำครวญด้วยความเจ็บปวดโดยสัญชาตญาณ แต่พวกมันไม่รู้ว่าจะอุทธรณ์ต่อผู้สร้างของพวกมันได้อย่างไร พระเจ้าสอนมนุษย์ว่าอย่าบ่น แต่ให้นำความเจ็บปวดของเขามาต่อพระพักตร์พระเจ้าด้วย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ความศรัทธา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ความนับถือ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ความอ่อนน้อมถ่อมตน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การเชื่อฟัง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เอลีฮูคิดว่าหากพระเจ้าไม่ทรงตอบเสียงร้องเช่นนั้น นั่นหมายความว่ามนุษย์ไม่ได้ฉลาดกว่านกในอากาศ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4885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77D6096-6DC0-32E1-ED28-35B9DEF22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32" y="1198880"/>
            <a:ext cx="11769423" cy="43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18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2749005-DCCF-35CC-544E-7D0CDA6FD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96" y="1991360"/>
            <a:ext cx="11762948" cy="273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3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DACB079-69D6-C859-7666-4C3F5A42B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32" y="934720"/>
            <a:ext cx="11697266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17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673538E-591C-6374-B92C-7BAD143C4F4A}"/>
              </a:ext>
            </a:extLst>
          </p:cNvPr>
          <p:cNvSpPr txBox="1"/>
          <p:nvPr/>
        </p:nvSpPr>
        <p:spPr>
          <a:xfrm>
            <a:off x="203200" y="152400"/>
            <a:ext cx="1160272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บัดนี้ เพราะพระพิโรธของพระองค์มิได้ลงโทษ และพระองค์มิได้สนพระทัยการละเมิดแม้แต่น้อย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เพราะฉะนั้น โยบจึงอ้าปากพูดคำลมๆ แล้งๆ และทวีคำพูดโดยปราศจากความรู้”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คำพูดของเอลีฮูนั้นรุนแรง แต่เขาจับ “ฉัน” ที่คิดว่าตนเองชอบธรรมไว้ลึกลงไปในหัวใจของโยบอย่างไม่ตั้งใจ หากพระเจ้าตอบโยบทันทีเมื่อเขาอธิษฐาน เขาก็ยังสามารถรักษาภาพลักษณ์ฝ่ายวิญญาณของเขาได้ และ "ไม่ได้ทำบาปด้วยปากของข้า" (2:10) แต่เนื่องจากพระเจ้าไม่ "ตอบ" (19:7) เป็นเวลานาน โยบก็ตระหนักว่าตนเองยังคงปะปนอยู่กับความเย่อหยิ่งและความขมขื่นมากมาย (ข้อ 16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34:35-37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42:3) ซึ่งไม่ใช่สิ่งที่โยบ คิดเป็น"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ทองคำ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ที่มีเนื้อดี(23:10)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942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EFD96FA-F6DF-E868-AE51-C92EBF866C85}"/>
              </a:ext>
            </a:extLst>
          </p:cNvPr>
          <p:cNvSpPr txBox="1"/>
          <p:nvPr/>
        </p:nvSpPr>
        <p:spPr>
          <a:xfrm>
            <a:off x="1783080" y="2794000"/>
            <a:ext cx="886968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6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คำปราศรัยครั้งที่สามของเอลีฮู 35:1-16</a:t>
            </a:r>
            <a:endParaRPr lang="zh-HK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16451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2A909AE-16B3-F638-7F28-8D4611855CE9}"/>
              </a:ext>
            </a:extLst>
          </p:cNvPr>
          <p:cNvSpPr txBox="1"/>
          <p:nvPr/>
        </p:nvSpPr>
        <p:spPr>
          <a:xfrm>
            <a:off x="955040" y="1930400"/>
            <a:ext cx="1009904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40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35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0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เอลีฮูตำหนิโยบที่มั่นใจว่าตัวเองชอบธรรม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เอลีฮูกล่าวหาโยบ เพราะว่าเขาคิดว่าตนชอบธรรมมากกว่าพระเจ้า 35:1-3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232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0D480C4-FF1B-DCB8-5290-051921867B3D}"/>
              </a:ext>
            </a:extLst>
          </p:cNvPr>
          <p:cNvSpPr txBox="1"/>
          <p:nvPr/>
        </p:nvSpPr>
        <p:spPr>
          <a:xfrm>
            <a:off x="447040" y="457200"/>
            <a:ext cx="1105408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เอลีฮูพูดต่อไปว่า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ท่านคิดว่า นี่ยุติธรรมหรือ ที่ท่านพูดว่า ‘ข้าชอบธรรมต่อพระเจ้า’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438400" indent="-2438400"/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‘ข้าชอบธรรมต่อพระเจ้า’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--- “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พระเจ้าทรงพระชนม์อยู่แน่ฉันใด คือพระองค์ผู้ทรงนำความยุติธรรมของข้าไปเสีย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(27:2)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438400" indent="-2438400"/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                   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 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 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ข้ายึดความชอบธรรมของข้าไว้มั่นไม่ยอมปล่อยไป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จิตใจของข้าไม่ตำหนิข้า ไม่ว่าวันใดในชีวิตของข้า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(27:6)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จากสิ่งที่โยบพูด เขากำลังบอกว่าเขาชอบธรรมมากกว่าพระเจ้าจริง ๆ หรือไม่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?_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ไม่เลย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7680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0100451-8C68-1DCE-084B-611EBB4B094A}"/>
              </a:ext>
            </a:extLst>
          </p:cNvPr>
          <p:cNvSpPr txBox="1"/>
          <p:nvPr/>
        </p:nvSpPr>
        <p:spPr>
          <a:xfrm>
            <a:off x="284480" y="762000"/>
            <a:ext cx="114503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ที่ท่านถามว่า ‘ข้าจะได้ประโยชน์อะไร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ข้าจะได้อะไรจากการไม่ทำบาป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เอลีฮูหักล้างมุมมองของโยบที่ว่าคนชอบธรรมและคนบาปต้องทนทุกข์เหมือนกัน ทั้งเขาและเพื่อนทั้งสามคนไม่เห็นด้วยกับโยบ เขายังบิดเบือนความหมายของคำพูดของโยบด้วย โยบไม่ได้บอกว่าคนชอบธรรมจะไม่ได้รับรางวัลเหนือคนบาปในท้ายที่สุด เขาแค่บอกว่าการเผชิญหน้าของผู้คนในชีวิตนี้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ไม่จำเป็นต้องถูกกำหนดตามการกระทำ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ของพวกเขา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6642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8400251-37D8-E80D-59C6-424E980C1320}"/>
              </a:ext>
            </a:extLst>
          </p:cNvPr>
          <p:cNvSpPr txBox="1"/>
          <p:nvPr/>
        </p:nvSpPr>
        <p:spPr>
          <a:xfrm>
            <a:off x="1168400" y="1676400"/>
            <a:ext cx="99771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เอลีฮูขอให้โยบคิดว่า: บาปหรือความชอบธรรมของมนุษย์ไม่สามารถส่งผลกระทบต่อพระเจ้าแต่สามารถส่งผลกระทบต่อมนุษย์ได้ ดังนั้น ความชอบธรรมของมนุษย์จึงไม่สามารถ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เกินกว่า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ความยุติธรรมของพระเจ้าได้ 35:4-8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4419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9F8A3A2-1161-5CFF-D32E-2D81DE15D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75" y="1188720"/>
            <a:ext cx="11345307" cy="394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6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4D8D7E3-22A0-7157-B9CB-27616EB45EB0}"/>
              </a:ext>
            </a:extLst>
          </p:cNvPr>
          <p:cNvSpPr txBox="1"/>
          <p:nvPr/>
        </p:nvSpPr>
        <p:spPr>
          <a:xfrm>
            <a:off x="314960" y="612844"/>
            <a:ext cx="1156208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จงมองดูท้องฟ้าเถิด ดูเมฆซึ่งอยู่สูงกว่าท่าน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ถ้าท่านทำบาป ท่านได้ทำอะไรที่กระทบกระเทือนพระองค์หรือ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ถ้าการละเมิดของท่านทวีขึ้น ท่านได้ทำอะไรพระองค์เล่า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มนุษย์ถูกสร้างขึ้นตามพระฉายาของพระเจ้า "</a:t>
            </a:r>
            <a:r>
              <a:rPr lang="th-TH" altLang="zh-HK" sz="40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เพราะว่าทุกคนทำบาป และเสื่อมจากพระสิริของพระเจ้า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(โรม 3:23) นี่เป็นข้อบกพร่องของพระสิริที่พระเจ้าต้องการจะเปิดเผยในตัวมนุษย์เรา แต่ไม่ได้ส่งผลกระทบต่อพระเจ้า พระองค์เองทรงมี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พระสิริรุ่งโรจน์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อยู่ ดังนั้น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 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เอลีฮูจึงเตือนโยบว่าอย่าจริงจังกับประสบการณ์ของเขามากนัก (ข้อ 6)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ดูเหมือนว่าจะสามารถมี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อิทธิพล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ต่อพระเจ้าได้มากขนาดนี้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6419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0131694-C52E-7188-11F8-F25F2498A627}"/>
              </a:ext>
            </a:extLst>
          </p:cNvPr>
          <p:cNvSpPr txBox="1"/>
          <p:nvPr/>
        </p:nvSpPr>
        <p:spPr>
          <a:xfrm>
            <a:off x="254000" y="304800"/>
            <a:ext cx="115824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ถ้าท่านเป็นคนชอบธรรม ท่านถวายอะไรแก่พระองค์หรือ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หรือพระองค์ทรงรับอะไรจากมือของท่าน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ถ้าท่านเป็นคนชอบธรรม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ประโยคนี้คล้ายกับสิ่งที่เอลีฟัสกล่าวว่า "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ถ้าท่านเป็นคนชอบธรรม จะเป็นที่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พอพระทัยอะไร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แก่องค์ผู้ทรงมหิทธิฤทธิ์เล่า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หรือถ้าท่านเป็นคนดีพร้อม จะเป็น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ประโยชน์อะไร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แก่พระองค์เล่า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(22:3) แต่ความหมายไม่เหมือนกัน เอลีฟัสเน้นย้ำว่าความยินดี ความโกรธ ความโศกเศร้า ของพระเจ้าไม่ได้รับผลกระทบจากการกระทำของโลก (22:2-3) ในขณะที่เอลีฮูเน้นว่าผลที่ตามมาจากบาปหรือความชอบธรรมของมนุษย์ไม่สามารถ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ส่งผลกระทบ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ต่อพระเจ้าได้ แต่มีเพียงมนุษย์ได้รับผลกระทบเท่านั้น: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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7148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1181</Words>
  <Application>Microsoft Office PowerPoint</Application>
  <PresentationFormat>寬螢幕</PresentationFormat>
  <Paragraphs>34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inherit</vt:lpstr>
      <vt:lpstr>新細明體</vt:lpstr>
      <vt:lpstr>Angsana New</vt:lpstr>
      <vt:lpstr>Aptos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64</cp:revision>
  <dcterms:created xsi:type="dcterms:W3CDTF">2023-12-19T13:36:45Z</dcterms:created>
  <dcterms:modified xsi:type="dcterms:W3CDTF">2024-10-01T15:15:35Z</dcterms:modified>
</cp:coreProperties>
</file>