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5D0E8F-608E-5039-FE11-EF3D6B17C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99B1C7A-E597-0215-535D-1C48210290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266CD2-B160-1BA2-A1D5-CFF6DF8E9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D607324-8AB2-2EB9-1DCB-40B5FD17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F7AB734-D0E1-B2B8-43BB-EEA4B31B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4492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C81ECE-D0DB-CE68-CA5F-F543D836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5EDE01C-916F-0973-3F10-140A87F7EC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F0E507F-EF53-3C5B-1C45-7FBAED281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7F6FCC-08F7-8E54-93C5-D7CAE4158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5DF2DDF-B306-8DD0-2570-AB372860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6863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6FC540B-BC73-18C6-4BA5-EE69E7FB8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9283B0D-D656-DCF0-B74B-37B6B3678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18A193C-B6DE-C670-CC28-24EF5151A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9CE4D2-6DAB-4AD8-4901-B411C9100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5CC9D8C-9C5C-0DAC-7097-19683B5BB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35363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C1E2C-1B63-D485-F84B-503F5B52D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77D133-79A0-F57B-7071-3E5ABB7A2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13FAF6-1E1B-2279-0C52-88228B8EA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2D1A0B-BEFA-B1D6-E712-41C63E9F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D32641-1E60-BFF1-E503-A03138D76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54408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83A3EC-B268-ECCC-CF04-FE8C16340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0C237B4-1661-BD0C-2ED1-B05CC6670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59BEB96-41D6-5CA4-5761-F0A3C462E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B84782A-FFE8-9401-97B3-B70538216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1DF070A-EBA2-3A7B-627B-9190BE4F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83638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6FBD6B3-9C15-31C6-3A03-B2F8A3BA6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EB5B1BE-0D55-ADBB-5CCE-803370435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8259B06-2D7A-7457-46F8-C34F1D1AA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F41D1C0-4F47-C7C5-BA71-0D60ECE6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2282A64-4FEE-94BC-87C2-2C615BE4E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0BFB349-5512-7C4C-AEF1-EAD00813A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19441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EA435D-32F0-727C-22C6-3F57CB7E4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FE781F3-6FE1-9C33-E450-7A3E06F18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F08FC5C-AF39-DE71-D893-4E056F9A3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2C1EF8A-6D0E-19C0-B002-4F94096C2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3E7B7FA-ACC6-8634-06D0-E81E0EC8B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E6F64E-B61E-EA2C-DC69-DF839E468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44936BB-419C-F279-069D-3D2CAB1CE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49D4F4F-D3E5-8B5F-526F-6ECE30DB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87116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071E35-9EB0-7872-E01E-8A4176ABA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1A243F6-5179-CD68-6292-7D3A765F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EF5D932-5C70-819D-4581-F7235FC80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F0C0497-3F1F-AF0D-51B9-AB63F56C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61256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73BD039-8D92-678E-6B11-C7CAB4B69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40346D3-A7E2-7273-02B7-1A381040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7116A0E-5A3B-614B-C962-7E2F54DD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3269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F1062E-67CD-88B3-C708-C9E201769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178550-AB54-8EEB-87FC-D9E8E4A1A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9F186B6-0923-4374-2FE3-2A05C2A4A3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EDEB191-37AD-0CBE-A243-312550AB5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63F5095-0601-AE39-6E44-B4B45A8EB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CEDE39A-3523-4004-E531-F4D72C957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18911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7DAFE2-D45E-73D7-1A42-7C8A878BF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79D5780-F551-7138-0ECE-D613664A15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EA53383-DB2F-5D95-C191-AB7FF9DEE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3F32B1F-26E3-B6B8-1AE4-61C8794D6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DDE0B24-CEEF-B80D-222F-07531A5D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EA5CB1-2E76-20A7-33C7-450B820CE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601859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093560C-B6BF-7926-CDDB-CC97B02DF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7EAD382-ECBF-2315-BD5F-A0170CC7D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FB4CAF2-F312-3001-FA90-968EED305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28AD3-8588-44E6-8D6E-A0260127998C}" type="datetimeFigureOut">
              <a:rPr lang="zh-HK" altLang="en-US" smtClean="0"/>
              <a:t>28/11/2023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510940-5EA1-C64F-FDB4-8CADB835B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CF37C44-39AC-34D8-F1EF-A2F774C032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A56B3-1DB3-4902-BB9F-68F21536D0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7723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7AB85FF-5090-7B7D-1A7C-DAB1C9120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61186" cy="399129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D50636E-382F-A279-C5E3-7D6D476993AC}"/>
              </a:ext>
            </a:extLst>
          </p:cNvPr>
          <p:cNvSpPr txBox="1"/>
          <p:nvPr/>
        </p:nvSpPr>
        <p:spPr>
          <a:xfrm>
            <a:off x="315310" y="2963181"/>
            <a:ext cx="114037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7200" kern="1800" cap="all" spc="75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บทที่ 1  </a:t>
            </a:r>
            <a:endParaRPr lang="en-US" altLang="zh-HK" sz="7200" kern="1800" cap="all" spc="75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algn="ctr"/>
            <a:r>
              <a:rPr lang="th-TH" altLang="zh-HK" sz="6000" kern="0" dirty="0"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การพิจารณาคดีของคนชอบธรรม</a:t>
            </a:r>
            <a:r>
              <a:rPr lang="en-US" altLang="zh-HK" sz="60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HK" sz="48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1:1-2:13</a:t>
            </a:r>
            <a:endParaRPr lang="zh-HK" altLang="en-US" sz="48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C8BEC7F5-513A-B6BA-6881-5127E653B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780" y="50430"/>
            <a:ext cx="7479219" cy="249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70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3A3B64E-5B84-A05F-9A9F-28ACB3161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69" y="882869"/>
            <a:ext cx="11794062" cy="52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53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26A9DA-22FE-8445-79AE-B40276C93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0" y="273269"/>
            <a:ext cx="11977479" cy="515006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3722DA2-EE4D-27AD-D26F-8DA9408AF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38" y="4886025"/>
            <a:ext cx="2950044" cy="196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2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CB340FD-F76D-3F75-A2F9-C42854901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85" y="0"/>
            <a:ext cx="11904029" cy="4550979"/>
          </a:xfrm>
          <a:prstGeom prst="rect">
            <a:avLst/>
          </a:prstGeom>
        </p:spPr>
      </p:pic>
      <p:sp>
        <p:nvSpPr>
          <p:cNvPr id="3" name="AutoShape 2" descr="How Can the Book of Job Teach Us about the Temple? | Book of Mormon Central">
            <a:extLst>
              <a:ext uri="{FF2B5EF4-FFF2-40B4-BE49-F238E27FC236}">
                <a16:creationId xmlns:a16="http://schemas.microsoft.com/office/drawing/2014/main" id="{17D7BE75-B2F8-0DA0-BFF0-60926AF04A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B2D27A1-EA22-1E76-F264-44F5F123F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158" y="4091152"/>
            <a:ext cx="4918841" cy="276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98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C7F8D6F-6E59-D655-B118-09BD5C09B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56" y="115614"/>
            <a:ext cx="10899358" cy="66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599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295D919-C7F5-A5CD-0F2B-33A87EFC5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594" y="105104"/>
            <a:ext cx="12006330" cy="4014952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9204BA9-9D43-9F1D-F1A8-E7AD169CC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331" y="3589967"/>
            <a:ext cx="4355593" cy="32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5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4842696-7781-3503-EEA4-9F5F84F70A1E}"/>
              </a:ext>
            </a:extLst>
          </p:cNvPr>
          <p:cNvSpPr txBox="1"/>
          <p:nvPr/>
        </p:nvSpPr>
        <p:spPr>
          <a:xfrm>
            <a:off x="257503" y="181957"/>
            <a:ext cx="1167699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และอยู่มาวันหนึ่ง เมื่อเหล่าทูตสวรรค์มารายงานตัวต่อพระยาห์เวห์ ซาตานได้มาในหมู่เขา เพื่อรายงานตัวต่อพระยาห์เวห์ด้วย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2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และพระยาห์เวห์ตรัสถามซาตานว่า “เจ้ามาจากไหน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?” 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ซาตานทูลตอบพระยาห์เวห์ว่า “จากไปๆ มาๆ บนแผ่นดินโลก และจากเดินไปเรื่อยๆ บนนั้น”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3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และพระยาห์เวห์ตรัสกับซาตานว่า “เจ้าได้พิจารณาดูโยบผู้รับใช้ของเราหรือไม่ว่า ในแผ่นดินโลกไม่มีใครเหมือนเขา เป็นคนดีพร้อมและเที่ยงธรรม เป็นผู้ยำเกรงพระเจ้าและหันจากความชั่วร้าย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เขายังยึดมั่นในความซื่อสัตย์ของเขาอยู่ ถึงแม้เจ้าชวนเราให้ต่อสู้กับเขา เพื่อทำลายเขาโดยไม่มีเหตุ”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4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แล้วซาตานทูลตอบพระยาห์เวห์ว่า “หนังแทนหนัง คนย่อมให้ทุกอย่างที่เขามีอยู่แทนชีวิตของเขา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5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แต่บัดนี้ขอเหยียดพระหัตถ์แตะต้องกระดูกและเนื้อของเขา แล้วเขาจะแช่งพระองค์ต่อพระพักตร์พระองค์”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6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และพระยาห์เวห์ตรัสกับซาตานว่า “ดูเถิด เขาอยู่ในมือเจ้า จงไว้ชีวิตเขาเท่านั้น”</a:t>
            </a:r>
            <a:endParaRPr lang="zh-TW" altLang="zh-HK" sz="32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08331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689CFF3-41A1-6414-49A1-701D35630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3" y="861847"/>
            <a:ext cx="11928593" cy="512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81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494485-2755-CBB3-57BF-EA61C25D0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0" y="147145"/>
            <a:ext cx="11575280" cy="65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37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3FE3D56-A8CF-2679-01C0-019F4E6EB7C1}"/>
              </a:ext>
            </a:extLst>
          </p:cNvPr>
          <p:cNvSpPr txBox="1"/>
          <p:nvPr/>
        </p:nvSpPr>
        <p:spPr>
          <a:xfrm>
            <a:off x="441434" y="0"/>
            <a:ext cx="1130913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th-TH" altLang="zh-HK" sz="4800" kern="0" dirty="0">
                <a:solidFill>
                  <a:srgbClr val="202124"/>
                </a:solidFill>
                <a:effectLst/>
                <a:latin typeface="inherit"/>
                <a:ea typeface="Times New Roman" panose="02020603050405020304" pitchFamily="18" charset="0"/>
                <a:cs typeface="Angsana New" panose="02020603050405020304" pitchFamily="18" charset="-34"/>
              </a:rPr>
              <a:t>5. โยบมี</a:t>
            </a:r>
            <a:r>
              <a:rPr lang="th-TH" altLang="zh-HK" sz="4800" kern="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  <a:cs typeface="Angsana New" panose="02020603050405020304" pitchFamily="18" charset="-34"/>
              </a:rPr>
              <a:t>แผลทั่วตัว</a:t>
            </a:r>
            <a:r>
              <a:rPr lang="th-TH" altLang="zh-HK" sz="4800" kern="0" dirty="0">
                <a:solidFill>
                  <a:srgbClr val="202124"/>
                </a:solidFill>
                <a:effectLst/>
                <a:latin typeface="inherit"/>
                <a:ea typeface="Times New Roman" panose="02020603050405020304" pitchFamily="18" charset="0"/>
                <a:cs typeface="Angsana New" panose="02020603050405020304" pitchFamily="18" charset="-34"/>
              </a:rPr>
              <a:t> และภรรยาของเขาขอให้โยบละทิ้งพระเจ้า แต่โยบกล่าวหาว่าเขาโง่ โดยคิดว่าแม้ผู้คนต้องทนทุกข์ทรมานจากพระเจ้า แต่ก็ไม่ใช่</a:t>
            </a:r>
            <a:r>
              <a:rPr lang="th-TH" altLang="zh-HK" sz="4800" kern="0" dirty="0">
                <a:solidFill>
                  <a:srgbClr val="FF0000"/>
                </a:solidFill>
                <a:effectLst/>
                <a:latin typeface="inherit"/>
                <a:ea typeface="Times New Roman" panose="02020603050405020304" pitchFamily="18" charset="0"/>
                <a:cs typeface="Angsana New" panose="02020603050405020304" pitchFamily="18" charset="-34"/>
              </a:rPr>
              <a:t>ความผิด</a:t>
            </a:r>
            <a:r>
              <a:rPr lang="th-TH" altLang="zh-HK" sz="4800" kern="0" dirty="0">
                <a:solidFill>
                  <a:srgbClr val="202124"/>
                </a:solidFill>
                <a:effectLst/>
                <a:latin typeface="inherit"/>
                <a:ea typeface="Times New Roman" panose="02020603050405020304" pitchFamily="18" charset="0"/>
                <a:cs typeface="Angsana New" panose="02020603050405020304" pitchFamily="18" charset="-34"/>
              </a:rPr>
              <a:t>ของพระเจ้า</a:t>
            </a:r>
            <a:r>
              <a:rPr lang="th-TH" altLang="zh-HK" sz="4400" kern="0" dirty="0">
                <a:solidFill>
                  <a:srgbClr val="202124"/>
                </a:solidFill>
                <a:effectLst/>
                <a:latin typeface="inherit"/>
                <a:ea typeface="Times New Roman" panose="02020603050405020304" pitchFamily="18" charset="0"/>
                <a:cs typeface="Angsana New" panose="02020603050405020304" pitchFamily="18" charset="-34"/>
              </a:rPr>
              <a:t> 2:7-10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7</a:t>
            </a:r>
            <a:r>
              <a:rPr lang="th-TH" altLang="zh-HK" sz="36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ซาตานจึงออกไปจากเบื้องพระพักตร์พระยาห์เวห์ และทำให้โยบเป็นฝีร้าย ตั้งแต่ฝ่าเท้าจนถึงกระหม่อม</a:t>
            </a:r>
            <a:r>
              <a:rPr lang="en-US" altLang="zh-HK" sz="36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8</a:t>
            </a:r>
            <a:r>
              <a:rPr lang="th-TH" altLang="zh-HK" sz="36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และท่านก็เอาชิ้นหม้อแตกมาขูดตัว และนั่งอยู่ในกองขี้เถ้า</a:t>
            </a:r>
            <a:r>
              <a:rPr lang="en-US" altLang="zh-HK" sz="36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9</a:t>
            </a:r>
            <a:r>
              <a:rPr lang="th-TH" altLang="zh-HK" sz="36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แล้วภรรยาท่านกล่าวกับท่านว่า “เธอยังจะยึดมั่นในความซื่อสัตย์อยู่อีกหรือ</a:t>
            </a:r>
            <a:r>
              <a:rPr lang="en-US" altLang="zh-HK" sz="36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6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จงแช่งพระเจ้าและตายเสียเถอะ”</a:t>
            </a:r>
            <a:endParaRPr lang="zh-TW" altLang="zh-HK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10</a:t>
            </a:r>
            <a:r>
              <a:rPr lang="th-TH" altLang="zh-HK" sz="36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แต่ท่านตอบนางว่า “เธอพูดอย่างหญิงโง่เขลาจะพึงพูด เราจะรับสิ่งดีจากพระเจ้า และจะไม่รับสิ่งไม่ดีบ้างหรือ</a:t>
            </a:r>
            <a:r>
              <a:rPr lang="en-US" altLang="zh-HK" sz="36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?” </a:t>
            </a:r>
            <a:r>
              <a:rPr lang="th-TH" altLang="zh-HK" sz="36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ในเหตุการณ์นี้ทั้งสิ้น โยบไม่ได้ทำบาปด้วยริมฝีปากของตน</a:t>
            </a:r>
            <a:endParaRPr lang="zh-TW" altLang="zh-HK" sz="28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4013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F55FF05-E54D-44E7-0A30-B07A9EE22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49" y="851338"/>
            <a:ext cx="12026367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51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5A5CCD-8321-46A7-DF71-28807D2B5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24" y="0"/>
            <a:ext cx="11183007" cy="68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75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BE5B1AB-37DC-49E1-69C0-3CAF8F26F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04" y="1597573"/>
            <a:ext cx="11928591" cy="512904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EAFC84BA-A199-97DC-72AC-309C2BC033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6" r="17172"/>
          <a:stretch/>
        </p:blipFill>
        <p:spPr>
          <a:xfrm>
            <a:off x="8429297" y="0"/>
            <a:ext cx="3762703" cy="291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0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E390756-95E2-B563-FE94-654E49DBB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77" y="3888828"/>
            <a:ext cx="11786046" cy="25014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2573066-C3B9-8D92-DC97-A8FD511AF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531" y="0"/>
            <a:ext cx="3509469" cy="470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729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AF60E5F-4E8D-598D-56B3-1A835B4ED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76" y="578069"/>
            <a:ext cx="11948250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91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922C15B-1FAD-7846-1FF4-FDE99CE81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93" y="861847"/>
            <a:ext cx="11977479" cy="51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72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FB6E854-46C8-1430-923C-52EAA10F6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46" y="346841"/>
            <a:ext cx="11668884" cy="632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14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3A5BCE-D825-B204-041C-8AD897CB7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4" y="483477"/>
            <a:ext cx="12013947" cy="601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5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DFE3EB94-DB2D-8A50-DC8D-A3241569A1D6}"/>
              </a:ext>
            </a:extLst>
          </p:cNvPr>
          <p:cNvSpPr txBox="1"/>
          <p:nvPr/>
        </p:nvSpPr>
        <p:spPr>
          <a:xfrm>
            <a:off x="215462" y="108503"/>
            <a:ext cx="11761076" cy="1705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h-TH" altLang="zh-HK" sz="28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ซาตานโจมตีคุณธรรมของโยบ</a:t>
            </a:r>
            <a:endParaRPr lang="zh-TW" altLang="zh-HK" sz="28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28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พระยาห์เวห์</a:t>
            </a:r>
            <a:r>
              <a:rPr lang="th-TH" altLang="zh-HK" sz="28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คุยโวกับซาตานเกี่ยวกับความซื่อสัตย์ของโยบ  ซาตานเชื่อว่าโยบทำดีเพราะเขาได้รับผลประโยชน์จากการทำดี  ตราบใดที่โยบสูญเสียทรัพย์สินของเขา โยบก็จะสูญเสียศรัทธาของเขา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พระยาห์เวห์</a:t>
            </a:r>
            <a:r>
              <a:rPr lang="th-TH" altLang="zh-HK" sz="28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ยอมให้ซาตานทดลอง. 1:6-12</a:t>
            </a:r>
            <a:endParaRPr lang="zh-HK" altLang="en-US" sz="2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33DA02C-740F-BC05-4148-C115F6E4AC57}"/>
              </a:ext>
            </a:extLst>
          </p:cNvPr>
          <p:cNvSpPr txBox="1"/>
          <p:nvPr/>
        </p:nvSpPr>
        <p:spPr>
          <a:xfrm>
            <a:off x="265386" y="1702106"/>
            <a:ext cx="1166122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2800" kern="0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6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อยู่มาวันหนึ่ง เมื่อเหล่าทูตสวรรค์มารายงานตัวต่อพระยาห์เวห์ ซาตานได้มาในหมู่เขาด้วย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en-US" altLang="zh-HK" sz="2800" kern="0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7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พระยาห์เวห์ตรัสถามซาตานว่า “เจ้ามาจากไหน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?” 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ซาตานทูลตอบพระยาห์เวห์ว่า “จากไปๆ มาๆ บนแผ่นดินโลก และจากเดินไปเรื่อยๆ บนนั้น”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en-US" altLang="zh-HK" sz="2800" kern="0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8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และพระยาห์เวห์ตรัสกับซาตานว่า “เจ้าได้พิจารณาดูโยบผู้รับใช้ของเราหรือไม่ว่า ในแผ่นดินโลกไม่มีใครเหมือนเขา เป็นคนดีพร้อมและเที่ยงธรรม เป็นผู้ยำเกรงพระเจ้าและหันจากความชั่วร้าย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?” </a:t>
            </a:r>
            <a:r>
              <a:rPr lang="en-US" altLang="zh-HK" sz="2800" kern="0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9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แล้วซาตานทูลตอบพระยาห์เวห์ว่า “โยบยำเกรงพระเจ้าเปล่าๆ หรือ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 </a:t>
            </a:r>
            <a:r>
              <a:rPr lang="en-US" altLang="zh-HK" sz="2800" kern="0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10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พระองค์ไม่ได้ทรงกั้นรั้วรอบตัวเขา ครอบครัวของเขา และทุกสิ่งที่เขามีอยู่เสียทุกด้านหรือ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? 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พระองค์ได้ทรงอวยพรงานที่มือเขาทำ และฝูงปศุสัตว์ของเขาได้ทวีขึ้นในแผ่นดิน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en-US" altLang="zh-HK" sz="2800" kern="0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11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แต่ขอยื่นพระหัตถ์แตะต้องสิ่งของทั้งสิ้นที่เขามีอยู่ แล้วเขาจะแช่งพระองค์ต่อพระพักตร์พระองค์”</a:t>
            </a:r>
            <a:r>
              <a:rPr lang="en-US" altLang="zh-HK" sz="28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</a:t>
            </a:r>
            <a:r>
              <a:rPr lang="en-US" altLang="zh-HK" sz="2800" kern="0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12</a:t>
            </a:r>
            <a:r>
              <a:rPr lang="th-TH" altLang="zh-HK" sz="28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และพระยาห์เวห์ตรัสกับซาตานว่า “ดูเถิด ทุกสิ่งที่เขามีก็อยู่ในมือของเจ้า เพียงแต่อย่ายื่นมือแตะต้องตัวเขา” ซาตานจึงออกไปจากเบื้องพระพักตร์พระยาห์เวห์</a:t>
            </a:r>
            <a:endParaRPr lang="zh-HK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60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860EEF1-53B0-EE74-1537-C85F61816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820" y="231228"/>
            <a:ext cx="11288111" cy="39624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8F520E15-3BAB-2240-DE3B-B874BECF9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330" y="2998240"/>
            <a:ext cx="3059332" cy="382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752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1C218BF-914D-A03D-ABD7-A46B9C708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3" y="105103"/>
            <a:ext cx="11587923" cy="664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209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AA768EA0-F9D2-C846-D70A-DA2DB2F93A5D}"/>
              </a:ext>
            </a:extLst>
          </p:cNvPr>
          <p:cNvSpPr txBox="1"/>
          <p:nvPr/>
        </p:nvSpPr>
        <p:spPr>
          <a:xfrm>
            <a:off x="331075" y="378372"/>
            <a:ext cx="11529849" cy="2628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th-TH" altLang="zh-HK" sz="3600" b="1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โยบสูญเสียทรัพย์สินและบุตร</a:t>
            </a:r>
            <a:endParaRPr lang="zh-TW" altLang="zh-HK" sz="3600" kern="100" dirty="0">
              <a:effectLst/>
              <a:latin typeface="Tahoma" panose="020B060403050404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ปศุสัตว์ แกะ อูฐ และเด็กๆ ของโยบหายไป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ทันที</a:t>
            </a:r>
            <a:r>
              <a:rPr lang="th-TH" altLang="zh-HK" sz="36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และโยบก็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คร่ำครวญ</a:t>
            </a:r>
            <a:r>
              <a:rPr lang="th-TH" altLang="zh-HK" sz="36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(ฉีกเสื้อคลุม ปาขี้เถ้าใส่หัว </a:t>
            </a:r>
            <a:r>
              <a:rPr lang="en-US" altLang="zh-HK" sz="36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&gt;&gt;</a:t>
            </a:r>
            <a:r>
              <a:rPr lang="th-TH" altLang="zh-HK" sz="36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นอนหมอบกับพื้นด้วยความ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โศกเศร้า</a:t>
            </a:r>
            <a:r>
              <a:rPr lang="th-TH" altLang="zh-HK" sz="36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สารภาพบาป</a:t>
            </a:r>
            <a:r>
              <a:rPr lang="th-TH" altLang="zh-HK" sz="3600" kern="0" dirty="0">
                <a:solidFill>
                  <a:srgbClr val="202124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แสดงว่าเขายังนับถือพระเจ้า ในฐานะที่เป็นพระเจ้าของตน 1:13-22</a:t>
            </a:r>
            <a:endParaRPr lang="zh-HK" altLang="en-US" sz="3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E98EADD-9C3D-0DCD-DA2B-8C2F98394331}"/>
              </a:ext>
            </a:extLst>
          </p:cNvPr>
          <p:cNvSpPr txBox="1"/>
          <p:nvPr/>
        </p:nvSpPr>
        <p:spPr>
          <a:xfrm>
            <a:off x="446689" y="3091380"/>
            <a:ext cx="112986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13</a:t>
            </a:r>
            <a:r>
              <a:rPr lang="th-TH" altLang="zh-HK" sz="32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อยู่มาวันหนึ่ง เมื่อบุตรชายหญิงของท่านกำลังรับประทานและดื่มเหล้าองุ่นอยู่ในบ้านพี่ชายคนโตของเขา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14</a:t>
            </a:r>
            <a:r>
              <a:rPr lang="th-TH" altLang="zh-HK" sz="32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มีผู้สื่อสารมาหาโยบเรียนว่า “ฝูงวัวกำลังไถนาอยู่ และฝูงลาตัวเมียกำลังกินหญ้าอยู่ข้างๆ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15</a:t>
            </a:r>
            <a:r>
              <a:rPr lang="th-TH" altLang="zh-HK" sz="32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คนเสบาก็มาโจมตีเอามันไป และฆ่าคนใช้ด้วยคมดาบ และข้าพเจ้าคนเดียวได้หนีรอดมาเรียนท่าน”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 16</a:t>
            </a:r>
            <a:r>
              <a:rPr lang="th-TH" altLang="zh-HK" sz="3200" kern="0" dirty="0">
                <a:solidFill>
                  <a:srgbClr val="C00000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ขณะที่เขากำลังพูดอยู่ ก็มีอีกคนหนึ่งมาเรียนว่า “ไฟของพระเจ้าตกจากฟ้าไหม้แกะกับคนใช้ และเผาผลาญหมด และข้าพเจ้าคนเดียวได้หนีรอดมาเรียนท่าน”</a:t>
            </a:r>
            <a:endParaRPr lang="zh-HK" altLang="en-US" sz="3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39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0052FBFD-7457-368F-9465-ABA21DDC0D82}"/>
              </a:ext>
            </a:extLst>
          </p:cNvPr>
          <p:cNvSpPr txBox="1"/>
          <p:nvPr/>
        </p:nvSpPr>
        <p:spPr>
          <a:xfrm>
            <a:off x="336331" y="324614"/>
            <a:ext cx="1151933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17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ขณะที่เขากำลังพูดอยู่ ก็มีอีกคนหนึ่งมาเรียนว่า “ชาวเคลเดียจัดเป็นสามกองเข้าปล้นเอาอูฐไป และฆ่าคนใช้ด้วยคมดาบ และข้าพเจ้าคนเดียวได้หนีรอดมาเรียนท่าน”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18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ขณะที่เขากำลังพูดอยู่ ก็มีอีกคนหนึ่งมาเรียนว่า “ลูกชายกับลูกสาวของท่านกำลังรับประทานและดื่มเหล้าองุ่นอยู่ในบ้านพี่ชายคนโตของเขา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19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และดูเถิด มีพายุข้ามถิ่นทุรกันดารมาปะทะบ้านทั้งสี่มุมจนพังลงทับคนหนุ่มสาว และพวกเขาก็ตาย ข้าพเจ้าคนเดียวได้หนีรอดมาเรียนท่าน”</a:t>
            </a:r>
            <a:endParaRPr lang="zh-TW" altLang="zh-HK" sz="32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79400" indent="-203200"/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20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แล้วโยบก็ลุกขึ้น ฉีกเสื้อคลุมของตน โกนศีรษะ กราบลงถึงดินนมัสการ</a:t>
            </a:r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21  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ท่านว่า “ข้ามาจากครรภ์มารดาตัวเปล่า และข้าจะกลับไปตัวเปล่า พระยาห์เวห์ประทาน และพระยาห์เวห์ทรงเอาไปเสีย สาธุการแด่พระนามพระยาห์เวห์”</a:t>
            </a:r>
            <a:endParaRPr lang="zh-TW" altLang="zh-HK" sz="32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152400"/>
            <a:r>
              <a:rPr lang="en-US" altLang="zh-HK" sz="3200" kern="0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22</a:t>
            </a:r>
            <a:r>
              <a:rPr lang="th-TH" altLang="zh-HK" sz="3200" kern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ในเหตุการณ์นี้ทั้งสิ้น โยบไม่ได้ทำบาปหรือกล่าวโทษพระเจ้า</a:t>
            </a:r>
            <a:endParaRPr lang="zh-TW" altLang="zh-HK" sz="32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0854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1041</Words>
  <Application>Microsoft Office PowerPoint</Application>
  <PresentationFormat>寬螢幕</PresentationFormat>
  <Paragraphs>16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9" baseType="lpstr">
      <vt:lpstr>inherit</vt:lpstr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3</cp:revision>
  <dcterms:created xsi:type="dcterms:W3CDTF">2023-11-28T05:21:11Z</dcterms:created>
  <dcterms:modified xsi:type="dcterms:W3CDTF">2023-11-28T14:07:33Z</dcterms:modified>
</cp:coreProperties>
</file>