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C2AFA0-D88D-B4E6-F44F-7CAAFD6C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EAD124-2793-D380-5A98-96E2D9C6F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6842CF-05EB-5222-5FE0-60544176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23/1/2024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79CC1D-0341-4714-8286-C9054F0F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8B2494-94DF-8CEE-641F-B335B1FF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125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57C3C-B757-2FB8-20E7-CF7AC770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516AFD-AF81-EC5A-722A-32531186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279299-3A6E-96EB-A75C-C2371297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23/1/2024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A18EAE-1782-8CE7-8EDC-FC482B32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B64E42-70CB-E2EC-A230-4EF8638F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089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5334454-0AD6-96B3-0963-70A214143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50E1C8-4A1E-DB9B-69C8-2657EB130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1313A7-AFAB-CF3A-25A7-7A601EF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23/1/2024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9E4524-0516-8A38-59A5-0220683B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CAB4B8-8C7E-B615-B01B-93E0AD02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47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B72918-EB72-5090-AD7D-C760526B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B65212-5535-3579-E7FE-54810535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19B70C-3A6B-4B06-5AA2-523C9AB4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23/1/2024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21DAEA-59F2-4F22-6FC8-39F57AFF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60BB7C-280A-2FE4-7843-D1F0530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203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62BD6-8B00-8E3E-5EE5-C81DC07A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36C55B-5525-A554-7A04-452FADF5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A1C056-FFDD-84B8-5109-FAF0191A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23/1/2024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462867-D28A-5FD0-BCCA-75489ACB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7C31CA-76DE-BF33-EDF2-8F35591A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90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7E296-1D8E-946F-5AC3-228915A9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23A4A-35FD-3B10-C30D-9BF13F21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B0CB0A-D6BC-B567-E1B1-58F522455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98AD1C-D3E0-1C6E-A7CF-F1D495EA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23/1/2024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2CB8CC-3DC3-AB87-CB54-77C6A4B8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4FFF79-2C7D-79ED-613A-C66D96A0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8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A2C47-48E8-A349-D65C-AAB14C68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773BCB-53F0-7AB6-624E-24C64F9A7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048A89-5797-610C-4D66-1FA0D0C31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B25C02-0DE5-D7B1-A56B-7817F0D23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71993C-7C45-B398-C815-AE1D86D8A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9EE6000-1547-E0BB-C635-D7E22216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23/1/2024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9AB869F-89CA-1EA5-498C-94983E23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7F04392-24E6-D96B-E3ED-EB5800CB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695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0E5063-4E1C-7793-DC0A-29CB4F16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BD1ED9-FB44-9CF5-A064-80E2E5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23/1/2024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DE47CC-1D28-46F4-242F-A2DA72A4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FB05EF-50A8-9AEB-72E5-63231F87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973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A0B6207-C06A-E22B-0AE9-6FAEAEAB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23/1/2024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810C99-C434-AC6B-DFE9-7A68F4F3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FDD652-2F67-9820-1230-2CE9E15D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856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AC1BF3-4926-8199-6641-831C9702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25FED4-7DDE-47E7-40DC-4475F87A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AAB264-21AF-6F8A-02E8-9B0C01952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8C91F4-B2E3-0728-AE66-8967ACB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23/1/2024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17E124-2FFE-3838-22C9-0BB519E5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BA70C3-9E6E-AD63-0DEE-CCA36BE0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414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C43453-1EFA-9EA8-3A45-00FBE85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D4A2D7-4E88-73FE-EEB4-433447106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4B8DBB-28BE-0110-DFB4-E55430F36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0C417-3C59-0335-29D7-45FE2FD5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23/1/2024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039C3A-32B5-B7C7-FD10-C5C3A089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0B3F78-5EFF-E772-9955-EBB6FDF9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4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C616B7-60B5-CCB1-D245-140E4D6E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11D079-D1EB-7F39-B741-958A576B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7A684A-91F6-8BAA-7FD3-49C52CE37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6A57-CCCA-4CBD-BC44-A6A5911DC0B3}" type="datetimeFigureOut">
              <a:rPr lang="zh-HK" altLang="en-US" smtClean="0"/>
              <a:t>23/1/2024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1294DB-51B8-62D8-52C9-294206E1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3F376E-70D9-2BF9-2261-8E586E60B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475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7AB85FF-5090-7B7D-1A7C-DAB1C9120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1186" cy="399129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D50636E-382F-A279-C5E3-7D6D476993AC}"/>
              </a:ext>
            </a:extLst>
          </p:cNvPr>
          <p:cNvSpPr txBox="1"/>
          <p:nvPr/>
        </p:nvSpPr>
        <p:spPr>
          <a:xfrm>
            <a:off x="394138" y="3593800"/>
            <a:ext cx="1140372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บทที่ </a:t>
            </a:r>
            <a:r>
              <a:rPr lang="en-US" altLang="zh-HK" sz="7200" kern="1800" cap="all" spc="75" dirty="0">
                <a:solidFill>
                  <a:srgbClr val="121212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6</a:t>
            </a:r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7200" kern="1800" cap="all" spc="75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/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เอลีฟัสพูดเป็นครั้งแรก 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&gt;&gt;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คำตอบของโยบ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(2)</a:t>
            </a:r>
            <a:r>
              <a:rPr lang="en-US" altLang="zh-HK" sz="54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</a:p>
          <a:p>
            <a:pPr algn="ctr"/>
            <a:r>
              <a:rPr lang="en-US" altLang="zh-HK" sz="60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7:1-21</a:t>
            </a:r>
            <a:endParaRPr lang="zh-HK" altLang="en-US" sz="199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ACD16CC-4D03-56E1-48F1-0E3303349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1" y="-1"/>
            <a:ext cx="5029200" cy="382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962633-3512-2FD2-65B0-331895422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0" y="1219200"/>
            <a:ext cx="12002927" cy="38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2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522FC4-D205-4E30-0406-92A664774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59" y="1114097"/>
            <a:ext cx="11684913" cy="46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2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76FA05E-F2C4-F5E3-52E5-1F977665D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83" y="609600"/>
            <a:ext cx="11771588" cy="55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9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88649AE-D250-BDF1-6B21-24E35505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6" y="273269"/>
            <a:ext cx="11837851" cy="64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0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833EE9A-4502-633D-FD25-CB0B2C91AA4A}"/>
              </a:ext>
            </a:extLst>
          </p:cNvPr>
          <p:cNvSpPr txBox="1"/>
          <p:nvPr/>
        </p:nvSpPr>
        <p:spPr>
          <a:xfrm>
            <a:off x="2853558" y="2868589"/>
            <a:ext cx="64848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คำถามของโยบเกี่ยวกับชีวิตของเขาเอง 7:17-21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5568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D23F26F-7EFE-824C-A6AD-203ACA29C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17" y="914400"/>
            <a:ext cx="12009737" cy="50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5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1845E8D-8301-0C5F-9674-C7FD2E084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2" y="746234"/>
            <a:ext cx="11859395" cy="49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3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AA17689-F518-4BFD-6620-F1A91228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3" y="1450428"/>
            <a:ext cx="11729120" cy="361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61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D5530D7-5C28-C4F0-82FE-0A8161B3C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8" y="1040524"/>
            <a:ext cx="11937710" cy="49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71E355A-3C25-A4B8-BD67-8B69A03AA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7" y="1072055"/>
            <a:ext cx="11586568" cy="40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2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11F5BE0-C9EC-943A-93E6-BC555B36D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59" y="956441"/>
            <a:ext cx="11814811" cy="43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6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186AB1-2429-62D1-F66D-A78692CB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92" y="704193"/>
            <a:ext cx="11756006" cy="54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E9AAABA-68E7-4880-8EE0-1409553D2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28" y="872359"/>
            <a:ext cx="11824994" cy="48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4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F9F8D40-475D-07EF-D805-BA9CD2463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72" y="1135117"/>
            <a:ext cx="11654146" cy="45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1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2805534-EE0D-E13E-2AB5-9B4D5C66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5" y="914400"/>
            <a:ext cx="119116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8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F58E4CD-EA7E-8FF5-6D3B-032FCB0EC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2" y="483475"/>
            <a:ext cx="11775826" cy="58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9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0374A21-4610-AC2A-0F08-F4ED4A71A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1" y="735725"/>
            <a:ext cx="11647751" cy="53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9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B647908-BCC8-02A9-DD6C-C5F8131C5D0E}"/>
              </a:ext>
            </a:extLst>
          </p:cNvPr>
          <p:cNvSpPr txBox="1"/>
          <p:nvPr/>
        </p:nvSpPr>
        <p:spPr>
          <a:xfrm>
            <a:off x="1303283" y="2049518"/>
            <a:ext cx="89548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โยบหันไปหาพระเจ้าเพื่อทูลถามว่าทำไมพระเจ้าจึงสร้างเรื่องยุ่งยากให้กับเขา และอ้อนวอนพระเจ้าให้ปล่อยเขาไปและประทาน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ความตาย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ให้เขา 7:11-16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304638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61</Words>
  <Application>Microsoft Office PowerPoint</Application>
  <PresentationFormat>寬螢幕</PresentationFormat>
  <Paragraphs>5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inherit</vt:lpstr>
      <vt:lpstr>Arial</vt:lpstr>
      <vt:lpstr>Calibri</vt:lpstr>
      <vt:lpstr>Calibri Light</vt:lpstr>
      <vt:lpstr>Tahoma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cw ip</dc:creator>
  <cp:lastModifiedBy>cw ip</cp:lastModifiedBy>
  <cp:revision>13</cp:revision>
  <dcterms:created xsi:type="dcterms:W3CDTF">2023-12-19T13:36:45Z</dcterms:created>
  <dcterms:modified xsi:type="dcterms:W3CDTF">2024-01-23T14:49:05Z</dcterms:modified>
</cp:coreProperties>
</file>