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2AFA0-D88D-B4E6-F44F-7CAAFD6C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EAD124-2793-D380-5A98-96E2D9C6F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6842CF-05EB-5222-5FE0-6054417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9CC1D-0341-4714-8286-C9054F0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B2494-94DF-8CEE-641F-B335B1FF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125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57C3C-B757-2FB8-20E7-CF7AC770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516AFD-AF81-EC5A-722A-32531186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279299-3A6E-96EB-A75C-C2371297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A18EAE-1782-8CE7-8EDC-FC482B3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B64E42-70CB-E2EC-A230-4EF8638F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08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334454-0AD6-96B3-0963-70A214143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50E1C8-4A1E-DB9B-69C8-2657EB130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1313A7-AFAB-CF3A-25A7-7A601E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9E4524-0516-8A38-59A5-0220683B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AB4B8-8C7E-B615-B01B-93E0AD02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47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72918-EB72-5090-AD7D-C760526B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B65212-5535-3579-E7FE-54810535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9B70C-3A6B-4B06-5AA2-523C9AB4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21DAEA-59F2-4F22-6FC8-39F57AFF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60BB7C-280A-2FE4-7843-D1F0530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203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62BD6-8B00-8E3E-5EE5-C81DC07A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6C55B-5525-A554-7A04-452FADF5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A1C056-FFDD-84B8-5109-FAF0191A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462867-D28A-5FD0-BCCA-75489ACB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7C31CA-76DE-BF33-EDF2-8F35591A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90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7E296-1D8E-946F-5AC3-228915A9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23A4A-35FD-3B10-C30D-9BF13F21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B0CB0A-D6BC-B567-E1B1-58F52245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98AD1C-D3E0-1C6E-A7CF-F1D495EA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2CB8CC-3DC3-AB87-CB54-77C6A4B8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4FFF79-2C7D-79ED-613A-C66D96A0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8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A2C47-48E8-A349-D65C-AAB14C6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773BCB-53F0-7AB6-624E-24C64F9A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048A89-5797-610C-4D66-1FA0D0C3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B25C02-0DE5-D7B1-A56B-7817F0D23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71993C-7C45-B398-C815-AE1D86D8A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9EE6000-1547-E0BB-C635-D7E2221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9AB869F-89CA-1EA5-498C-94983E23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7F04392-24E6-D96B-E3ED-EB5800CB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9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E5063-4E1C-7793-DC0A-29CB4F1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BD1ED9-FB44-9CF5-A064-80E2E5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DE47CC-1D28-46F4-242F-A2DA72A4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FB05EF-50A8-9AEB-72E5-63231F87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97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0B6207-C06A-E22B-0AE9-6FAEAEAB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810C99-C434-AC6B-DFE9-7A68F4F3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FDD652-2F67-9820-1230-2CE9E15D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85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C1BF3-4926-8199-6641-831C9702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25FED4-7DDE-47E7-40DC-4475F87A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AAB264-21AF-6F8A-02E8-9B0C0195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8C91F4-B2E3-0728-AE66-8967ACB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17E124-2FFE-3838-22C9-0BB519E5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BA70C3-9E6E-AD63-0DEE-CCA36BE0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1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43453-1EFA-9EA8-3A45-00FBE85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D4A2D7-4E88-73FE-EEB4-433447106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4B8DBB-28BE-0110-DFB4-E55430F3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0C417-3C59-0335-29D7-45FE2FD5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039C3A-32B5-B7C7-FD10-C5C3A089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0B3F78-5EFF-E772-9955-EBB6FDF9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C616B7-60B5-CCB1-D245-140E4D6E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11D079-D1EB-7F39-B741-958A576B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7A684A-91F6-8BAA-7FD3-49C52CE37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6A57-CCCA-4CBD-BC44-A6A5911DC0B3}" type="datetimeFigureOut">
              <a:rPr lang="zh-HK" altLang="en-US" smtClean="0"/>
              <a:t>16/1/2024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1294DB-51B8-62D8-52C9-294206E1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3F376E-70D9-2BF9-2261-8E586E60B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475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AB85FF-5090-7B7D-1A7C-DAB1C9120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1186" cy="39912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D50636E-382F-A279-C5E3-7D6D476993AC}"/>
              </a:ext>
            </a:extLst>
          </p:cNvPr>
          <p:cNvSpPr txBox="1"/>
          <p:nvPr/>
        </p:nvSpPr>
        <p:spPr>
          <a:xfrm>
            <a:off x="394138" y="3593800"/>
            <a:ext cx="1140372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บทที่ </a:t>
            </a:r>
            <a:r>
              <a:rPr lang="en-US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5</a:t>
            </a: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7200" kern="1800" cap="all" spc="75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/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เอลีฟัสพูดเป็นครั้งแรก 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&gt;&gt;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คำตอบของโยบ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(1)</a:t>
            </a:r>
            <a:r>
              <a:rPr lang="en-US" altLang="zh-HK" sz="5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</a:p>
          <a:p>
            <a:pPr algn="ctr"/>
            <a:r>
              <a:rPr lang="en-US" altLang="zh-HK" sz="6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6:1-30</a:t>
            </a:r>
            <a:endParaRPr lang="zh-HK" altLang="en-US" sz="199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46C4E9F-857B-BCE0-2A14-0B96AFD51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1" y="0"/>
            <a:ext cx="4907280" cy="37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F1B55AD-7F9E-4773-3336-044BD0335358}"/>
              </a:ext>
            </a:extLst>
          </p:cNvPr>
          <p:cNvSpPr txBox="1"/>
          <p:nvPr/>
        </p:nvSpPr>
        <p:spPr>
          <a:xfrm>
            <a:off x="2118360" y="2130475"/>
            <a:ext cx="79552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โยบเคยคาดหวังว่าเพื่อน ๆ ของเขาจะทำให้เขามีความหวัง แต่ตอนนี้เขากลับจมดิ่งลงสู่ความสิ้นหวัง 6:14-21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4539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F7A0519-CA5F-FDCF-0DAA-D16E9EE43722}"/>
              </a:ext>
            </a:extLst>
          </p:cNvPr>
          <p:cNvSpPr txBox="1"/>
          <p:nvPr/>
        </p:nvSpPr>
        <p:spPr>
          <a:xfrm>
            <a:off x="807720" y="920621"/>
            <a:ext cx="105765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14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ผู้ใดหน่วงเหนี่ยวความเมตตาไว้จากเพื่อน ก็ทอดทิ้งความยำเกรงองค์ผู้ทรงมหิทธิฤทธิ์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54000" indent="-254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h-TH" altLang="zh-HK" sz="48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การแปลตามตัวอักษรซ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: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ให้เพื่อนของเขามีความเมตตาต่อเขาที่กำลังจะสิ้นหวัง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แม้ว่าเขาจะละทิ้งความยำเกรงของผู้ทรงอำนาจ</a:t>
            </a:r>
            <a:endParaRPr lang="zh-TW" altLang="zh-HK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8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 </a:t>
            </a:r>
            <a:r>
              <a:rPr lang="th-TH" altLang="zh-HK" sz="48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โยบ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บ่นเกี่ยวกับเพื่อนของเขาอะไรบ้าง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?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เพื่อนไม่ควรจากไปเพราะสิ่งที่เขาทำ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0280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8A2A171-4B81-80D0-0279-CA126DAC0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0" y="934720"/>
            <a:ext cx="1185527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9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AC9482-7FC5-B3CE-2EA2-C556D655A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21" y="558800"/>
            <a:ext cx="11820067" cy="57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4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03C8E1-044C-FCB7-B57D-2194619D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69" y="762000"/>
            <a:ext cx="11749407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3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3012BA3-CC82-95DC-D0BA-FB914DF6969E}"/>
              </a:ext>
            </a:extLst>
          </p:cNvPr>
          <p:cNvSpPr txBox="1"/>
          <p:nvPr/>
        </p:nvSpPr>
        <p:spPr>
          <a:xfrm>
            <a:off x="1127760" y="1209041"/>
            <a:ext cx="97028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21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บัดนี้ ท่านทั้งหลายเป็นอย่างนั้นสำหรับข้า พวกท่านเห็นสิ่งที่สยองขวัญก็กลัว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โยบยืนยันว่าคำกล่าวของเอลีฟัสเป็นเพราะเขา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กลัว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ว่าความทุกข์ทรมานของโยบจะเกิดขึ้นกับเขา ดังนั้นเขาจึงไม่กล้าเผชิญกับความทุกข์ทรมานนี้และเลือกที่จะประณามโยบ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8307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8A546E0-273C-B29A-60D5-A61759FB81B5}"/>
              </a:ext>
            </a:extLst>
          </p:cNvPr>
          <p:cNvSpPr txBox="1"/>
          <p:nvPr/>
        </p:nvSpPr>
        <p:spPr>
          <a:xfrm>
            <a:off x="2753360" y="2136894"/>
            <a:ext cx="73253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โยบท้าทายเพื่อนๆ ชี้ข้อผิดพลาดของเขาโดยตรง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en-US" altLang="zh-HK" sz="4400" kern="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6:22-30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6683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6E48006-7A37-F16B-80A2-839B98366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22" y="955040"/>
            <a:ext cx="11716345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2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0C847AE-E717-A0EA-2062-D9DA88190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9" y="660400"/>
            <a:ext cx="11543635" cy="53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9B7F87-AED9-95D3-CD8D-9B3D865A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6" y="1000760"/>
            <a:ext cx="11744787" cy="48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6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8E2D554-CC9B-61C6-DB91-01AFF27A3CF9}"/>
              </a:ext>
            </a:extLst>
          </p:cNvPr>
          <p:cNvSpPr txBox="1"/>
          <p:nvPr/>
        </p:nvSpPr>
        <p:spPr>
          <a:xfrm>
            <a:off x="746760" y="454075"/>
            <a:ext cx="106984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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เอลีฟัสไม่ได้พูดโดยตรงว่าโยบ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ทำบาป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แต่จากคำพูดของเอลีฟัส อนุมานได้ว่าโยบต้องเป็น</a:t>
            </a:r>
            <a:r>
              <a:rPr lang="th-TH" altLang="zh-HK" sz="40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คนบาป</a:t>
            </a:r>
            <a:r>
              <a:rPr lang="th-TH" altLang="zh-HK" sz="4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จึงทำให้เกิดสถานการณ์ในวันนี้ ซึ่งทำให้โยบโกรธมาก</a:t>
            </a:r>
            <a:endParaRPr lang="zh-HK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ACE1560-998F-D41F-2623-415C16449E04}"/>
              </a:ext>
            </a:extLst>
          </p:cNvPr>
          <p:cNvSpPr txBox="1"/>
          <p:nvPr/>
        </p:nvSpPr>
        <p:spPr>
          <a:xfrm>
            <a:off x="1168400" y="3244334"/>
            <a:ext cx="98755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โยบแสดงออกด้วยความเจ็บปวดจนการเร่งรีบ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inherit"/>
              </a:rPr>
              <a:t>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ดังนั้นจึงใช้ความไม่อดทนทางภาษา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inherit"/>
              </a:rPr>
              <a:t>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en-US" altLang="zh-HK" sz="4400" kern="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6:1-7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4629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D2DCDCE-8BE5-F841-A22E-E143DA688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61" y="1381760"/>
            <a:ext cx="11629477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7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8568C67-D13D-2804-6720-5E7FD2B3D5E2}"/>
              </a:ext>
            </a:extLst>
          </p:cNvPr>
          <p:cNvSpPr txBox="1"/>
          <p:nvPr/>
        </p:nvSpPr>
        <p:spPr>
          <a:xfrm>
            <a:off x="375920" y="988457"/>
            <a:ext cx="114401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28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แต่บัดนี้ ขอมองดูข้า เพราะข้าจะไม่โกหกต่อหน้าท่าน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29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โปรดหันมาคิดใหม่ อย่าทำผิดเลย เออ หันมาคิดใหม่เถอะ ข้ายังถูกอยู่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30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ลิ้นข้าพูดสิ่งใดผิดหรือ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ข้าไม่รู้ซึ้งถึงภัยพิบัติหรือ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ขอมองดูข้า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หันมาคิดใหม่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 &gt;&gt; 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ข้ายังถูกอยู่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เพราะลิ้นของข้าพเจ้าไม่มี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ความเท็จ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และปากของข้าพเจ้าพูด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ความจริง</a:t>
            </a:r>
            <a:r>
              <a:rPr lang="th-TH" altLang="zh-HK" sz="4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inherit"/>
              </a:rPr>
              <a:t> </a:t>
            </a:r>
            <a:r>
              <a:rPr lang="th-TH" altLang="zh-HK" sz="4800" b="1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ดังนั้น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โปรดพิจารณาวิธีจัดการกับกรณีของข้าอีกครั้ง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9802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DCC62F4-F0D4-55EC-12C8-6573727EB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65" y="883920"/>
            <a:ext cx="1171253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E99799F-0BFB-3916-D621-A05ED176F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1" y="711200"/>
            <a:ext cx="12029440" cy="53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DD49D2D-2165-9014-DFCE-342CCB75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12" y="497840"/>
            <a:ext cx="11698242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2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C9213F-42C3-8716-F76D-10982C55B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5" y="934720"/>
            <a:ext cx="11920313" cy="4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C72102D-54C0-255C-D05C-B19501863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6" y="1290320"/>
            <a:ext cx="11761985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D7EF78-1828-F248-2C49-3323160B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74" y="1432560"/>
            <a:ext cx="11731952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3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3B51508-9D1B-22D5-B25B-9FFD9939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1" y="1859280"/>
            <a:ext cx="11832098" cy="29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3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332</Words>
  <Application>Microsoft Office PowerPoint</Application>
  <PresentationFormat>寬螢幕</PresentationFormat>
  <Paragraphs>18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inherit</vt:lpstr>
      <vt:lpstr>Angsana New</vt:lpstr>
      <vt:lpstr>Arial</vt:lpstr>
      <vt:lpstr>Calibri</vt:lpstr>
      <vt:lpstr>Calibri Light</vt:lpstr>
      <vt:lpstr>Tahoma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11</cp:revision>
  <dcterms:created xsi:type="dcterms:W3CDTF">2023-12-19T13:36:45Z</dcterms:created>
  <dcterms:modified xsi:type="dcterms:W3CDTF">2024-01-16T14:19:38Z</dcterms:modified>
</cp:coreProperties>
</file>