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0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C72A-A26A-4648-9C5A-84CD479BFC5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02E1A-9727-48F7-93CE-C9BD43135E2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383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E1A-9727-48F7-93CE-C9BD43135E20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965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2AFA0-D88D-B4E6-F44F-7CAAFD6C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EAD124-2793-D380-5A98-96E2D9C6F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6842CF-05EB-5222-5FE0-6054417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9CC1D-0341-4714-8286-C9054F0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8B2494-94DF-8CEE-641F-B335B1FF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125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57C3C-B757-2FB8-20E7-CF7AC770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516AFD-AF81-EC5A-722A-32531186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279299-3A6E-96EB-A75C-C2371297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A18EAE-1782-8CE7-8EDC-FC482B32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B64E42-70CB-E2EC-A230-4EF8638F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089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334454-0AD6-96B3-0963-70A214143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50E1C8-4A1E-DB9B-69C8-2657EB130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1313A7-AFAB-CF3A-25A7-7A601E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9E4524-0516-8A38-59A5-0220683B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AB4B8-8C7E-B615-B01B-93E0AD02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47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B72918-EB72-5090-AD7D-C760526B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B65212-5535-3579-E7FE-54810535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19B70C-3A6B-4B06-5AA2-523C9AB4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21DAEA-59F2-4F22-6FC8-39F57AFF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60BB7C-280A-2FE4-7843-D1F0530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203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62BD6-8B00-8E3E-5EE5-C81DC07A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36C55B-5525-A554-7A04-452FADF5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A1C056-FFDD-84B8-5109-FAF0191A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462867-D28A-5FD0-BCCA-75489ACB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7C31CA-76DE-BF33-EDF2-8F35591A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90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7E296-1D8E-946F-5AC3-228915A9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23A4A-35FD-3B10-C30D-9BF13F21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B0CB0A-D6BC-B567-E1B1-58F52245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98AD1C-D3E0-1C6E-A7CF-F1D495EA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2CB8CC-3DC3-AB87-CB54-77C6A4B8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4FFF79-2C7D-79ED-613A-C66D96A0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8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A2C47-48E8-A349-D65C-AAB14C68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773BCB-53F0-7AB6-624E-24C64F9A7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048A89-5797-610C-4D66-1FA0D0C3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B25C02-0DE5-D7B1-A56B-7817F0D23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71993C-7C45-B398-C815-AE1D86D8A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9EE6000-1547-E0BB-C635-D7E22216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9AB869F-89CA-1EA5-498C-94983E23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7F04392-24E6-D96B-E3ED-EB5800CB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9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0E5063-4E1C-7793-DC0A-29CB4F16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BD1ED9-FB44-9CF5-A064-80E2E5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DE47CC-1D28-46F4-242F-A2DA72A4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FB05EF-50A8-9AEB-72E5-63231F87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973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0B6207-C06A-E22B-0AE9-6FAEAEAB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810C99-C434-AC6B-DFE9-7A68F4F3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FDD652-2F67-9820-1230-2CE9E15D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85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AC1BF3-4926-8199-6641-831C9702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25FED4-7DDE-47E7-40DC-4475F87A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AAB264-21AF-6F8A-02E8-9B0C0195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8C91F4-B2E3-0728-AE66-8967ACB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17E124-2FFE-3838-22C9-0BB519E5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BA70C3-9E6E-AD63-0DEE-CCA36BE0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14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43453-1EFA-9EA8-3A45-00FBE85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D4A2D7-4E88-73FE-EEB4-433447106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4B8DBB-28BE-0110-DFB4-E55430F3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0C417-3C59-0335-29D7-45FE2FD5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039C3A-32B5-B7C7-FD10-C5C3A089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0B3F78-5EFF-E772-9955-EBB6FDF9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4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C616B7-60B5-CCB1-D245-140E4D6E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11D079-D1EB-7F39-B741-958A576B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7A684A-91F6-8BAA-7FD3-49C52CE37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6A57-CCCA-4CBD-BC44-A6A5911DC0B3}" type="datetimeFigureOut">
              <a:rPr lang="zh-HK" altLang="en-US" smtClean="0"/>
              <a:t>17/9/2024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1294DB-51B8-62D8-52C9-294206E1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3F376E-70D9-2BF9-2261-8E586E60B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475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7AB85FF-5090-7B7D-1A7C-DAB1C9120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61186" cy="39912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D50636E-382F-A279-C5E3-7D6D476993AC}"/>
              </a:ext>
            </a:extLst>
          </p:cNvPr>
          <p:cNvSpPr txBox="1"/>
          <p:nvPr/>
        </p:nvSpPr>
        <p:spPr>
          <a:xfrm>
            <a:off x="243840" y="3991292"/>
            <a:ext cx="11808162" cy="2703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บทที่ </a:t>
            </a:r>
            <a:r>
              <a:rPr lang="en-US" altLang="zh-HK" sz="7200" kern="1800" cap="all" spc="75" dirty="0">
                <a:solidFill>
                  <a:srgbClr val="121212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27</a:t>
            </a:r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7200" kern="1800" cap="all" spc="75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lnSpc>
                <a:spcPts val="7000"/>
              </a:lnSpc>
            </a:pPr>
            <a:r>
              <a:rPr lang="th-TH" altLang="zh-HK" sz="80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เอลีฮูตำหนิโยบ</a:t>
            </a:r>
            <a:r>
              <a:rPr lang="en-US" altLang="zh-HK" sz="5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(2) </a:t>
            </a:r>
          </a:p>
          <a:p>
            <a:pPr algn="ctr">
              <a:lnSpc>
                <a:spcPts val="7000"/>
              </a:lnSpc>
            </a:pPr>
            <a:r>
              <a:rPr lang="en-US" altLang="zh-HK" sz="54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 33:1-33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144C5B-D302-8E02-F843-C4441F36A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254" y="0"/>
            <a:ext cx="5328745" cy="37852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768EF20-03A9-7BE4-1916-3262D0CC84AC}"/>
              </a:ext>
            </a:extLst>
          </p:cNvPr>
          <p:cNvSpPr txBox="1"/>
          <p:nvPr/>
        </p:nvSpPr>
        <p:spPr>
          <a:xfrm>
            <a:off x="9662160" y="6264166"/>
            <a:ext cx="238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(textbook pg. 159-163)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2637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0C94046-3AAF-9DC0-79A5-344843799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3" y="772160"/>
            <a:ext cx="11746633" cy="52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6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D47DF1E-AE11-E4BA-9F62-3992BA954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45" y="386080"/>
            <a:ext cx="11811827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99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805A51B-0966-87B3-138A-138C189F9F84}"/>
              </a:ext>
            </a:extLst>
          </p:cNvPr>
          <p:cNvSpPr txBox="1"/>
          <p:nvPr/>
        </p:nvSpPr>
        <p:spPr>
          <a:xfrm>
            <a:off x="457200" y="518160"/>
            <a:ext cx="1131824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17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เพื่อจะหันมนุษย์กลับจากกิจการชั่ว และตัดความเย่อหยิ่งออกเสียจากมนุษย์ </a:t>
            </a:r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18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พระองค์ทรงยึดตัวเขาไว้จากหลุมมรณะ และยึดชีวิตเขาไว้จากการพินาศด้วยดาบ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เอลีฮูชี้ให้เห็นว่าพระเจ้าไม่ได้ตรัสกับผู้คนอย่างที่โยบพูด และพระเจ้ามักจะใช้ความฝัน นิมิต (15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-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18) การลงโทษ (19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-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22) และทูตสวรรค์ (23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-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24) เพื่อเตือนผู้คน "</a:t>
            </a:r>
            <a:r>
              <a:rPr lang="th-TH" altLang="zh-HK" sz="32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หัน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มนุษย์กลับจากกิจการชั่ว และ</a:t>
            </a:r>
            <a:r>
              <a:rPr lang="th-TH" altLang="zh-HK" sz="32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ตัด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ความเย่อหยิ่งออกเสียจากมนุษย์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" อย่างไรก็ตาม ประเด็นตรงนี้แตกต่างจากที่โยบขอไว้ โยบขอให้พระเจ้าอธิบายเรื่อง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สาเหตุ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แห่งความทุกข์ทรมานของเขา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02604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475FA0E-B740-9DD3-58CC-57E5B22F4B59}"/>
              </a:ext>
            </a:extLst>
          </p:cNvPr>
          <p:cNvSpPr txBox="1"/>
          <p:nvPr/>
        </p:nvSpPr>
        <p:spPr>
          <a:xfrm>
            <a:off x="985520" y="1818640"/>
            <a:ext cx="10261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6. เอลีฮูอธิบายว่าพระเจ้ามักจะตรัสผ่านความทุกข์เพื่อช่วยให้ผู้คน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เติบโต</a:t>
            </a:r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en-US" altLang="zh-HK" sz="4800" kern="0" dirty="0">
              <a:solidFill>
                <a:srgbClr val="202124"/>
              </a:solidFill>
              <a:effectLst/>
              <a:latin typeface="inheri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altLang="zh-HK" sz="48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33:19-33</a:t>
            </a:r>
            <a:endParaRPr lang="zh-HK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014358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E727038-01FD-11C2-FE42-7AC25C399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22" y="436880"/>
            <a:ext cx="11831978" cy="58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02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32A3D64-C37D-BA65-5A8E-DB05769A8BD3}"/>
              </a:ext>
            </a:extLst>
          </p:cNvPr>
          <p:cNvSpPr txBox="1"/>
          <p:nvPr/>
        </p:nvSpPr>
        <p:spPr>
          <a:xfrm>
            <a:off x="599440" y="680720"/>
            <a:ext cx="1084072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4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21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เนื้อของเขาซูบโทรมลงมากจนมองไม่เห็น กระดูกของเขาซึ่งแลไม่เห็นนั้นก็โผล่ออกมา </a:t>
            </a:r>
            <a:r>
              <a:rPr lang="en-US" altLang="zh-HK" sz="44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22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เออ วิญญาณของเขาเข้าไปใกล้หลุมมรณะ และชีวิตของเขาเข้าไปใกล้ผู้ที่นำความตายมา</a:t>
            </a:r>
            <a:endParaRPr lang="zh-TW" altLang="zh-HK" sz="3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6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นี่คือชีวิตที่มีแนวโน้มไปสู่ความเสื่อมสลายและ</a:t>
            </a:r>
            <a:r>
              <a:rPr lang="th-TH" altLang="zh-HK" sz="60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ความตาย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21136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EF01783B-7441-B2CC-4B1B-C2BEB897F234}"/>
              </a:ext>
            </a:extLst>
          </p:cNvPr>
          <p:cNvSpPr txBox="1"/>
          <p:nvPr/>
        </p:nvSpPr>
        <p:spPr>
          <a:xfrm>
            <a:off x="233680" y="582067"/>
            <a:ext cx="1156208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8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23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ถ้ามีทูตสวรรค์องค์หนึ่งมาเพื่อเขา เป็นผู้หนึ่งจากจำนวนพันที่จะเป็นตัวแทนให้เขา เพื่อแถลงแก่มนุษย์ว่าเขาซื่อตรง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ahoma" panose="020B0604030504040204" pitchFamily="34" charset="0"/>
              </a:rPr>
              <a:t> </a:t>
            </a:r>
            <a:r>
              <a:rPr lang="en-US" altLang="zh-HK" sz="28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24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และทูตนั้นกรุณาเขา ทูลว่า </a:t>
            </a:r>
            <a:r>
              <a:rPr lang="en-US" altLang="zh-HK" sz="2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‘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ขอทรงช่วยเขาให้พ้นจากการลงไปยังหลุมมรณะ ข้าพระองค์พบค่าไถ่แล้ว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เมื่อบุคคลจวนจะตาย พระเจ้าจะทรงส่งทูตสวรรค์มาส่งข้อความถึงเขา มีทูตสวรรค์จากสวรรค์มากมายที่สามารถตอบสนองความต้องการของทุกคนได้ ข้อ 23-24 หมายความว่า: ในบรรดาทูตสวรรค์นับพันต่อพันๆ ตราบใดที่ทูตสวรรค์หนึ่งในพันๆ ทำหน้าที่เป็นสื่อกลางของมนุษย์กับพระเจ้า ประกาศพระวจนะของพระเจ้าเพื่อนำทางมนุษย์ไปในเส้นทางที่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ถูกต้อง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และทูลขอ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พระคุณ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จากพระเจ้าสำหรับมนุษย์ มนุษย์คนนั้นจะสามารถผ่านจากความตาย และฟื้นคืนชีพได้ และเมื่อเขาอธิษฐาน พระเจ้าทรงยอมรับเขาและเขาก็สามารถ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เข้าเฝ้า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พระเจ้าได้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53801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BEDD07A-90EF-03CC-369B-C9CC7C63C054}"/>
              </a:ext>
            </a:extLst>
          </p:cNvPr>
          <p:cNvSpPr txBox="1"/>
          <p:nvPr/>
        </p:nvSpPr>
        <p:spPr>
          <a:xfrm>
            <a:off x="436880" y="579120"/>
            <a:ext cx="11308080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25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ขอให้เนื้อของเขาอ่อนกว่าเนื้อเด็ก ขอให้เขากลับมีกำลังเหมือนเมื่อครั้งยังหนุ่ม’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26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คนนั้นจึงอธิษฐานต่อพระเจ้า และพระองค์พอพระทัยเขา เขาเข้าเฝ้าเฉพาะพระพักตร์พระองค์ด้วยความชื่นบาน แล้วพระองค์ทรงให้มนุษย์กลับสู่สภาพ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ความชอบธรรม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</a:t>
            </a:r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สำหรับมนุษย์: นี่คือการเปลี่ยนแปลงชีวิตอะไรเช่นนี้</a:t>
            </a:r>
            <a:r>
              <a:rPr lang="en-US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?</a:t>
            </a:r>
            <a:r>
              <a:rPr lang="th-TH" altLang="zh-HK" sz="5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ฟื้นชีวิตใหม่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95329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9C48C32-F672-D851-D8CB-9250DC6AB4ED}"/>
              </a:ext>
            </a:extLst>
          </p:cNvPr>
          <p:cNvSpPr txBox="1"/>
          <p:nvPr/>
        </p:nvSpPr>
        <p:spPr>
          <a:xfrm>
            <a:off x="233680" y="172720"/>
            <a:ext cx="11684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27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และเขาร้องเพลงต่อหน้าประชาชน กล่าวว่า 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‘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ข้าได้ทำบาป และเห็นผิดเป็นชอบแต่ข้ามิได้ถูกพระองค์ลงโทษ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(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สิ่งนี้ไม่มี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ประโยชน์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สำหรับฉัน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)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266700" indent="-2667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เมื่อบุคคลเต็มใจสารภาพบาปอย่างจริงใจ แม้กระทั่งแสดงการรับรู้ถึงบาปอย่างลึกซึ้งด้วยการร้องเพลง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 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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28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พระองค์ทรงไถ่วิญญาณจิตของข้าให้พ้นจากการลงไปสู่หลุมมรณะ และชีวิตของข้าจะเห็นความสว่าง’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มุมมองของเอลีฮูคือพระเจ้าประทานพระพรที่ยิ่งใหญ่กว่าผ่านการทนทุกข์ ซึ่งไม่เพียงแต่ทำให้ศรัทธาของวิสุทธิชน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เติบโต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ขึ้นเท่านั้น แต่ยังเปิดทางในการสร้าง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มิตรภาพที่แท้จริง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กับพระเจ้า ทำให้ผู้คนมองเห็นแสงสว่างแห่งชีวิต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301698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261277BF-810A-F0B3-4849-119E6785B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25" y="386080"/>
            <a:ext cx="1185771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6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1224CA70-0190-4A53-9E7D-4551FF646A11}"/>
              </a:ext>
            </a:extLst>
          </p:cNvPr>
          <p:cNvSpPr txBox="1"/>
          <p:nvPr/>
        </p:nvSpPr>
        <p:spPr>
          <a:xfrm>
            <a:off x="802640" y="1442720"/>
            <a:ext cx="1038352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4800" b="1" kern="1800" cap="all" spc="75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โยบ </a:t>
            </a:r>
            <a:r>
              <a:rPr lang="en-US" altLang="zh-HK" sz="4800" b="1" kern="1800" cap="all" spc="75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33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800" b="1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เอลีฮูต่อว่าโยบ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66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3. เอลีฮูกล่าวว่าพื้นฐานของคำพูดของเขาคือความ</a:t>
            </a:r>
            <a:r>
              <a:rPr lang="th-TH" altLang="zh-HK" sz="66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ซื่อสัตย์</a:t>
            </a:r>
            <a:r>
              <a:rPr lang="th-TH" altLang="zh-HK" sz="66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และความ</a:t>
            </a:r>
            <a:r>
              <a:rPr lang="th-TH" altLang="zh-HK" sz="66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ยุติธรรม</a:t>
            </a:r>
            <a:r>
              <a:rPr lang="th-TH" altLang="zh-HK" sz="66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33:1-7</a:t>
            </a:r>
            <a:endParaRPr lang="zh-HK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8320127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411C06A-D8FA-E844-7912-E5ED5B6F1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42" y="995680"/>
            <a:ext cx="11648826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6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6A7CEC3-1D54-9DF4-A67E-318CCA8147B6}"/>
              </a:ext>
            </a:extLst>
          </p:cNvPr>
          <p:cNvSpPr txBox="1"/>
          <p:nvPr/>
        </p:nvSpPr>
        <p:spPr>
          <a:xfrm>
            <a:off x="243840" y="162561"/>
            <a:ext cx="1171448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28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</a:t>
            </a:r>
            <a:r>
              <a:rPr lang="en-US" altLang="zh-HK" sz="2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ท่านโยบ บัดนี้ขอฟังคำของข้าพเจ้า และขอเงี่ยหูฟังถ้อยคำทั้งสิ้นของข้าพเจ้า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28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ดูเถิด ข้าพเจ้าเปิดปาก ลิ้นภายในปากก็พูด </a:t>
            </a:r>
            <a:r>
              <a:rPr lang="en-US" altLang="zh-HK" sz="28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ถ้อยคำของข้าพเจ้าสำแดงความซื่อตรงแห่ง</a:t>
            </a:r>
            <a:r>
              <a:rPr lang="th-TH" altLang="zh-HK" sz="2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จิตใจ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และริมฝีปากของข้าพเจ้ารู้อะไรก็พูดออกมาอย่าง</a:t>
            </a:r>
            <a:r>
              <a:rPr lang="th-TH" altLang="zh-HK" sz="2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จริงใจ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28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พระวิญญาณของพระเจ้าได้ทรงสร้างข้าพเจ้า และ</a:t>
            </a:r>
            <a:r>
              <a:rPr lang="th-TH" altLang="zh-HK" sz="2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ลมหายใจ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ขององค์ผู้ทรงมหิทธิฤทธิ์ได้ให้ชีวิตแก่ข้าพเจ้า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266700" indent="-266700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เอลีฮูชี้ให้เห็นอย่างมีหลักการว่าทำไมโยบจึงควรตั้งใจฟังข้อโต้แย้งของเขา คำพูดของเอลีฮูไม่ได้ฉลาดเท่าเพื่อนทั้งสาม แต่อาศัยชีวิตที่“</a:t>
            </a:r>
            <a:r>
              <a:rPr lang="th-TH" altLang="zh-HK" sz="2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พระวิญญาณของพระเจ้าได้ทรงสร้างข้าพเจ้า และลมหายใจขององค์ผู้ทรงมหิทธิฤทธิ์ได้ให้ชีวิตแก่ข้า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” กับถ้อยคำแห่งปัญญาที่ได้รับจากพระเจ้า  เขาจะพูดด้วยความ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ซื่อสัตย์สุจริต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ให้โยบได้ยินจากลิ้นของเขา</a:t>
            </a:r>
            <a:endParaRPr lang="zh-TW" altLang="zh-HK" sz="2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2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28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สำแดงความซื่อตรงแห่งจิตใจ</a:t>
            </a:r>
            <a:r>
              <a:rPr lang="en-US" altLang="zh-HK" sz="2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28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รู้อะไรก็พูดออกมาอย่างจริงใจ</a:t>
            </a:r>
            <a:r>
              <a:rPr lang="en-US" altLang="zh-HK" sz="28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</a:t>
            </a:r>
            <a:r>
              <a:rPr lang="th-TH" altLang="zh-HK" sz="40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เขาจะพูดอย่าง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ตรงไปตรงมา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66609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5C0D1A8-9B6E-F905-DDC6-06CAFFF18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88" y="487680"/>
            <a:ext cx="11687824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64FF1CD9-F1C4-CBCA-B367-55F3D1F355C2}"/>
              </a:ext>
            </a:extLst>
          </p:cNvPr>
          <p:cNvSpPr txBox="1"/>
          <p:nvPr/>
        </p:nvSpPr>
        <p:spPr>
          <a:xfrm>
            <a:off x="213360" y="203200"/>
            <a:ext cx="1169416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6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ดูเถิด ข้าพเจ้ากับท่านก็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ไม่ต่างกัน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เฉพาะพระพักตร์พระเจ้า พระองค์ทรงปั้นข้าพเจ้าจากดินเช่นกัน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7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ดูเถิด อย่าให้ความกลัวข้าพเจ้าทำให้ท่านตกใจ ข้าพเจ้าจะ</a:t>
            </a:r>
            <a:r>
              <a:rPr lang="th-TH" altLang="zh-HK" sz="32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ไม่กดดัน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ท่านหนักไป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ข้าพเจ้ากับท่านก็ไม่ต่างกันเฉพาะพระพักตร์พระเจ้า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ก่อนที่เอลีฮูจะเริ่มการอภิปราย เขาชี้แจงว่าเขาเป็นเพียงสิ่งมีชีวิตต่อหน้าพระเจ้า และพระเจ้าเท่านั้นที่เป็นแหล่งที่มาของความจริง เขาสารภาพว่าเขาเป็น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คนบาป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เหมือนโยบ และไม่มีความรู้สึกเหนือกว่าเลย เขามีชีวิตที่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เท่าเทียมกัน</a:t>
            </a:r>
            <a:r>
              <a:rPr lang="th-TH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และจะซื่อสัตย์กับโยบ แล้วเขายังยืนยันว่าในระหว่างการสนทนา เขาจะไม่ให้ 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“</a:t>
            </a:r>
            <a:r>
              <a:rPr lang="th-TH" altLang="zh-HK" sz="32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ความกลัวข้าพเจ้าทำให้ท่านตกใจ ข้าพเจ้าจะไม่กดดันท่าน</a:t>
            </a:r>
            <a:r>
              <a:rPr lang="en-US" altLang="zh-HK" sz="4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Cordia New" panose="020B0304020202020204" pitchFamily="34" charset="-34"/>
              </a:rPr>
              <a:t>”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17718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368747E-F696-22A9-7D57-4E4FF3DB81FD}"/>
              </a:ext>
            </a:extLst>
          </p:cNvPr>
          <p:cNvSpPr txBox="1"/>
          <p:nvPr/>
        </p:nvSpPr>
        <p:spPr>
          <a:xfrm>
            <a:off x="660400" y="1879600"/>
            <a:ext cx="105359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4. เอลีฮูเน้นย้ำข้อโต้แย้งของโยบเป็นอันดับแรก: โยบเป็นผู้</a:t>
            </a:r>
            <a:r>
              <a:rPr lang="th-TH" altLang="zh-HK" sz="5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บริสุทธิ์</a:t>
            </a:r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และพระเจ้าทรง</a:t>
            </a:r>
            <a:r>
              <a:rPr lang="th-TH" altLang="zh-HK" sz="5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โจมตีเขาโดยไม่มีเหตุผล</a:t>
            </a:r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endParaRPr lang="en-US" altLang="zh-HK" sz="5400" kern="0" dirty="0">
              <a:solidFill>
                <a:srgbClr val="202124"/>
              </a:solidFill>
              <a:effectLst/>
              <a:latin typeface="inheri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33:8-11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321890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5E360B8-2101-49AD-48D6-59B511515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84" y="294640"/>
            <a:ext cx="11838879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5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35DD3563-06DB-CEA7-EBDA-61A6B7767C2E}"/>
              </a:ext>
            </a:extLst>
          </p:cNvPr>
          <p:cNvSpPr txBox="1"/>
          <p:nvPr/>
        </p:nvSpPr>
        <p:spPr>
          <a:xfrm>
            <a:off x="1107440" y="2011680"/>
            <a:ext cx="104546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5. เอลีฮูอธิบายว่าพระเจ้าทรงมี</a:t>
            </a:r>
            <a:r>
              <a:rPr lang="th-TH" altLang="zh-HK" sz="5400" kern="0" dirty="0">
                <a:solidFill>
                  <a:srgbClr val="FF0000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เสรีภาพ</a:t>
            </a:r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ในการเก็บรักษาความลับและพระคุณในการเปิดเผย </a:t>
            </a:r>
            <a:endParaRPr lang="en-US" altLang="zh-HK" sz="5400" kern="0" dirty="0">
              <a:solidFill>
                <a:srgbClr val="202124"/>
              </a:solidFill>
              <a:effectLst/>
              <a:latin typeface="inherit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altLang="zh-HK" sz="5400" kern="0" dirty="0">
                <a:solidFill>
                  <a:srgbClr val="202124"/>
                </a:solidFill>
                <a:effectLst/>
                <a:latin typeface="inherit"/>
                <a:ea typeface="Times New Roman" panose="02020603050405020304" pitchFamily="18" charset="0"/>
                <a:cs typeface="Angsana New" panose="02020603050405020304" pitchFamily="18" charset="-34"/>
              </a:rPr>
              <a:t>33:12-18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4036265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4690733-2839-5A6B-8513-29C69279C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41" y="567559"/>
            <a:ext cx="11495127" cy="56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983</Words>
  <Application>Microsoft Office PowerPoint</Application>
  <PresentationFormat>寬螢幕</PresentationFormat>
  <Paragraphs>35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inherit</vt:lpstr>
      <vt:lpstr>Angsana New</vt:lpstr>
      <vt:lpstr>Aptos</vt:lpstr>
      <vt:lpstr>Arial</vt:lpstr>
      <vt:lpstr>Calibri</vt:lpstr>
      <vt:lpstr>Calibri Light</vt:lpstr>
      <vt:lpstr>Tahoma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58</cp:revision>
  <dcterms:created xsi:type="dcterms:W3CDTF">2023-12-19T13:36:45Z</dcterms:created>
  <dcterms:modified xsi:type="dcterms:W3CDTF">2024-09-17T15:44:52Z</dcterms:modified>
</cp:coreProperties>
</file>