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8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61" d="100"/>
          <a:sy n="61" d="100"/>
        </p:scale>
        <p:origin x="12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C2AFA0-D88D-B4E6-F44F-7CAAFD6CC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FEAD124-2793-D380-5A98-96E2D9C6F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76842CF-05EB-5222-5FE0-605441764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12/3/2024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79CC1D-0341-4714-8286-C9054F0F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8B2494-94DF-8CEE-641F-B335B1FFA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61256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457C3C-B757-2FB8-20E7-CF7AC7707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5516AFD-AF81-EC5A-722A-325311866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279299-3A6E-96EB-A75C-C23712971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12/3/2024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9A18EAE-1782-8CE7-8EDC-FC482B320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B64E42-70CB-E2EC-A230-4EF8638F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089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5334454-0AD6-96B3-0963-70A214143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050E1C8-4A1E-DB9B-69C8-2657EB130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71313A7-AFAB-CF3A-25A7-7A601EF65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12/3/2024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9E4524-0516-8A38-59A5-0220683BB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CAB4B8-8C7E-B615-B01B-93E0AD025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477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B72918-EB72-5090-AD7D-C760526BE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B65212-5535-3579-E7FE-548105357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F19B70C-3A6B-4B06-5AA2-523C9AB4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12/3/2024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21DAEA-59F2-4F22-6FC8-39F57AFF1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60BB7C-280A-2FE4-7843-D1F05309B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32030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E62BD6-8B00-8E3E-5EE5-C81DC07AA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136C55B-5525-A554-7A04-452FADF5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FA1C056-FFDD-84B8-5109-FAF0191A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12/3/2024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462867-D28A-5FD0-BCCA-75489ACB2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7C31CA-76DE-BF33-EDF2-8F35591A8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7190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97E296-1D8E-946F-5AC3-228915A90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EB23A4A-35FD-3B10-C30D-9BF13F219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3B0CB0A-D6BC-B567-E1B1-58F522455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F98AD1C-D3E0-1C6E-A7CF-F1D495EA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12/3/2024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A2CB8CC-3DC3-AB87-CB54-77C6A4B8D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34FFF79-2C7D-79ED-613A-C66D96A01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7687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6A2C47-48E8-A349-D65C-AAB14C681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B773BCB-53F0-7AB6-624E-24C64F9A7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4048A89-5797-610C-4D66-1FA0D0C31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7B25C02-0DE5-D7B1-A56B-7817F0D23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271993C-7C45-B398-C815-AE1D86D8A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9EE6000-1547-E0BB-C635-D7E22216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12/3/2024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9AB869F-89CA-1EA5-498C-94983E232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7F04392-24E6-D96B-E3ED-EB5800CB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9695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0E5063-4E1C-7793-DC0A-29CB4F16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FBD1ED9-FB44-9CF5-A064-80E2E528E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12/3/2024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FDE47CC-1D28-46F4-242F-A2DA72A48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AFB05EF-50A8-9AEB-72E5-63231F87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9973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A0B6207-C06A-E22B-0AE9-6FAEAEABA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12/3/2024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8810C99-C434-AC6B-DFE9-7A68F4F3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EFDD652-2F67-9820-1230-2CE9E15DD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78562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AC1BF3-4926-8199-6641-831C9702D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25FED4-7DDE-47E7-40DC-4475F87A1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8AAB264-21AF-6F8A-02E8-9B0C01952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98C91F4-B2E3-0728-AE66-8967ACBDA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12/3/2024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A17E124-2FFE-3838-22C9-0BB519E5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3BA70C3-9E6E-AD63-0DEE-CCA36BE0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414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C43453-1EFA-9EA8-3A45-00FBE85E1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DD4A2D7-4E88-73FE-EEB4-4334471061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E4B8DBB-28BE-0110-DFB4-E55430F36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2D0C417-3C59-0335-29D7-45FE2FD5F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12/3/2024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7039C3A-32B5-B7C7-FD10-C5C3A0897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90B3F78-5EFF-E772-9955-EBB6FDF91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46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EC616B7-60B5-CCB1-D245-140E4D6EB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511D079-D1EB-7F39-B741-958A576BF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7A684A-91F6-8BAA-7FD3-49C52CE37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36A57-CCCA-4CBD-BC44-A6A5911DC0B3}" type="datetimeFigureOut">
              <a:rPr lang="zh-HK" altLang="en-US" smtClean="0"/>
              <a:t>12/3/2024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61294DB-51B8-62D8-52C9-294206E17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3F376E-70D9-2BF9-2261-8E586E60B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475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37AB85FF-5090-7B7D-1A7C-DAB1C9120E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61186" cy="3991292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CD50636E-382F-A279-C5E3-7D6D476993AC}"/>
              </a:ext>
            </a:extLst>
          </p:cNvPr>
          <p:cNvSpPr txBox="1"/>
          <p:nvPr/>
        </p:nvSpPr>
        <p:spPr>
          <a:xfrm>
            <a:off x="286407" y="3583289"/>
            <a:ext cx="1161918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บทที่ </a:t>
            </a:r>
            <a:r>
              <a:rPr lang="en-US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10</a:t>
            </a:r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 </a:t>
            </a:r>
            <a:endParaRPr lang="en-US" altLang="zh-HK" sz="7200" kern="1800" cap="all" spc="75" dirty="0">
              <a:solidFill>
                <a:srgbClr val="121212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algn="ctr"/>
            <a:r>
              <a:rPr lang="th-TH" altLang="zh-HK" sz="72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โซฟาร์พูดเป็นครั้งแรก</a:t>
            </a:r>
            <a:r>
              <a:rPr lang="en-US" altLang="zh-HK" sz="72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 </a:t>
            </a:r>
          </a:p>
          <a:p>
            <a:pPr algn="ctr"/>
            <a:r>
              <a:rPr lang="en-US" altLang="zh-HK" sz="54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11:1-20</a:t>
            </a:r>
            <a:endParaRPr lang="zh-HK" altLang="en-US" sz="19900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F144C5B-D302-8E02-F843-C4441F36AE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3254" y="0"/>
            <a:ext cx="5328745" cy="378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37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444AFEC5-1FDF-4A01-8C05-0FAB72537342}"/>
              </a:ext>
            </a:extLst>
          </p:cNvPr>
          <p:cNvSpPr txBox="1"/>
          <p:nvPr/>
        </p:nvSpPr>
        <p:spPr>
          <a:xfrm>
            <a:off x="409903" y="1240221"/>
            <a:ext cx="1144576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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โยบกล่าวกับพระเจ้าว่า "หยั่งลึก" (9:10) และตัวเขาเอง "มองไม่เห็น" (9:11) เขาไม่เคยกล้าพูดว่าเขาหยั่งรู้น้ำพระทัยของพระเจ้าได้ แต่โซฟาร์ไม่ฟังใจความของโยบและไม่สนใจที่จะสำรวจการกระทำของพระเจ้า แต่กลับกล่าวหาโยบว่า "โง่เขลา" (ข้อ 12) โดยอ้างว่า "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ท่านจะหยั่งรู้ความลี้ลับของพระเจ้าได้หรือ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ท่านจะหยั่งรู้ความไพบูลย์ขององค์ผู้ทรงมหิทธิฤทธิ์ได้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หมดสิ้น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หรือ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( ข้อ 7) แต่คำเหล่านี้เป็นการหักล้างสิ่งที่เอลีฟัสกล่าวว่า "เราได้ตรวจสอบแล้ว และเป็นเช่นนั้น" (5:27) และยังหักล้างประเพณีของคนโบราณที่บิลดัดยึดถือ (8:8-10)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21303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DBE64CF-4B58-C97A-D0AF-2EA3CF7889C3}"/>
              </a:ext>
            </a:extLst>
          </p:cNvPr>
          <p:cNvSpPr txBox="1"/>
          <p:nvPr/>
        </p:nvSpPr>
        <p:spPr>
          <a:xfrm>
            <a:off x="304800" y="1040524"/>
            <a:ext cx="11340662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8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มันสูงกว่าฟ้าสวรรค์ ท่านจะทำอะไรได้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ลึกกว่าแดนคนตาย ท่านจะทราบอะไรได้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คำถามหลายข้อของโซเฟอร์ เกี่ยวกับความยิ่งใหญ่ของพระเจ้า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(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เขาคิดว่า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)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จะทำให้โยบ เข้าใจว่ามนุษย์ที่ไม่สำคัญเมื่อเทียบกับสติปัญญาของพระเจ้า เพราะพระเจ้าเป็นพระองค์ที่ 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สูงกว่า</a:t>
            </a:r>
            <a:r>
              <a:rPr lang="th-TH" altLang="zh-HK" sz="36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ฟ้าสวรรค์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” และ 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ลึกกว่า</a:t>
            </a:r>
            <a:r>
              <a:rPr lang="th-TH" altLang="zh-HK" sz="36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แดนคนตาย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” มนุษย์ไม่สามารถทำอะไรหรือพูดว่าเขารู้อะไรเลย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071384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7A805BC9-FBB1-66BC-1061-21C013EA67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698" y="578069"/>
            <a:ext cx="11858650" cy="5675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708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C8F7DD9-9747-549F-096C-71FDE43D6714}"/>
              </a:ext>
            </a:extLst>
          </p:cNvPr>
          <p:cNvSpPr txBox="1"/>
          <p:nvPr/>
        </p:nvSpPr>
        <p:spPr>
          <a:xfrm>
            <a:off x="304800" y="704192"/>
            <a:ext cx="11571890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10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ถ้าพระองค์ทรงผ่านไป และทรงคุมขัง และทรงเรียกมาพิพากษา ผู้ใดจะห้ามพระองค์ได้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ตั้งแต่ "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พระองค์ทรงผ่านไป และทรงคุมขัง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ไปจนถึง "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ทรงเรียกมาพิพากษา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หรือ "เรียกประชุมและทำการพิจารณาคดี" โซฟาร์กล่าวว่าพระเจ้าทรงครอบครอง ถ้าพระองค์เลือกที่จะโจมตีชายคนหนึ่ง เพื่อจองจำเขา เพื่อตัดสินเขา ใครจะสามารถ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แทรกแซง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ได้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โยบไม่อาจสงสัยการกระทำของพระเจ้าต่อเขาอย่างแน่นอน!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095942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13366075-5D67-74EB-995D-AAB013740C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257" y="1093076"/>
            <a:ext cx="11894334" cy="447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22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AA0BA2F2-B2A6-BC91-04FB-CD753A9BE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307" y="882869"/>
            <a:ext cx="11915038" cy="5002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32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64A8CA75-C063-3C5D-35D8-71FBDB4627D4}"/>
              </a:ext>
            </a:extLst>
          </p:cNvPr>
          <p:cNvSpPr txBox="1"/>
          <p:nvPr/>
        </p:nvSpPr>
        <p:spPr>
          <a:xfrm>
            <a:off x="1040523" y="2049517"/>
            <a:ext cx="1045779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2. โซฟาร์เตือนโยบให้กลับสู่เส้นทางที่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ถูกต้อง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กำจัด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บาป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ของเขา และออกจาก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ปัญหา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11:13-20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875895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0C35721F-304B-4EA3-8E21-E769ED220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19" y="1366345"/>
            <a:ext cx="11649382" cy="4088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833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F84E14CF-53DE-EB5D-5D25-59759D39DBB8}"/>
              </a:ext>
            </a:extLst>
          </p:cNvPr>
          <p:cNvSpPr txBox="1"/>
          <p:nvPr/>
        </p:nvSpPr>
        <p:spPr>
          <a:xfrm>
            <a:off x="331076" y="1145628"/>
            <a:ext cx="1152984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14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ถ้าความชั่วอยู่ในมือท่าน จงทิ้งเสียให้ไกล และอย่าให้ความอธรรมอาศัยอยู่ในเต็นท์ของท่าน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8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โซฟาร์เชื่อว่า: โยบมีความบาป ดังนั้นเขาจึงต้องการ</a:t>
            </a:r>
            <a:r>
              <a:rPr lang="th-TH" altLang="zh-HK" sz="48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กำจัด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ความชั่วช้าทั้งหมดไป เขายังเชื่อว่ามี</a:t>
            </a:r>
            <a:r>
              <a:rPr lang="th-TH" altLang="zh-HK" sz="48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ความอยุติธรรม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ในเต็นท์ของโยบ (บ้าน) และสิ่งเหล่านี้ควรถูกกำจัดออกไปด้วย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9577588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DF1E355C-6B7B-06AB-4996-DC648D131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87" y="672663"/>
            <a:ext cx="11887791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961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6479191-028A-8522-9D3C-ED65F6A6ECA4}"/>
              </a:ext>
            </a:extLst>
          </p:cNvPr>
          <p:cNvSpPr txBox="1"/>
          <p:nvPr/>
        </p:nvSpPr>
        <p:spPr>
          <a:xfrm>
            <a:off x="357352" y="397401"/>
            <a:ext cx="11477296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2800" b="1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โยบ </a:t>
            </a:r>
            <a:r>
              <a:rPr lang="en-US" altLang="zh-HK" sz="2800" b="1" kern="1800" cap="all" spc="75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11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508000" indent="-50800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HK" sz="36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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สุนทรพจน์ของเพื่อนสามคนของโยบไม่จำเป็นต้องตอบสนองต่อสุนทรพจน์ของโยบทีละคน แต่สุนทรพจน์ของโซฟาร์เป็นประเภทโต้วาทีมากกว่า เขาไม่พอใจที่โยบยืนกรานที่จะปกป้องความบริสุทธิ์ของเขา โดยบอกว่าโยบไม่รู้ว่าตัวเองมีความผิดเลย และต้องการให้พระเจ้าผู้ทรงรอบรู้ใช้ความทุกข์เพื่อปลุกโยบและทำให้เขา</a:t>
            </a:r>
            <a:r>
              <a:rPr lang="th-TH" altLang="zh-HK" sz="36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ถ่อมตัว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 คำพูดของโซฟาร์แบ่งออกเป็นสามส่วน: 1. การตำหนิโยบในเรื่องความอหังการของเขา (ข้อ 2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~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6) 2. สติปัญญาของพระเจ้าเป็นสิ่งที่คาดเดาไม่ได้ (ข้อ 7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~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12) 3. การกลับใจเท่านั้นที่ความทุกข์จะผ่านไป (ข้อ 13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~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20 )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2800" b="1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โศฟาร์ว่าโยบสมควรรับโทษเพราะทำผิด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1. โซฟาร์กล่าวโทษโยบว่าพูดเกินจริง เพิกเฉยต่อความมีชัยเหนือพระเจ้า และท้าทายพระวจนะของพระเจ้า ซึ่งจะต้องว่างเปล่าและไร้ประโยชน์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11:1-12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212487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4B662522-CF5A-F267-81B2-0D4DD5A5AF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186" y="399393"/>
            <a:ext cx="11776842" cy="610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5128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2114E5D4-AAF4-5755-B875-104372009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533" y="641131"/>
            <a:ext cx="11870611" cy="560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5796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77941ECA-56DD-3161-881D-8F3AC11B3B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374" y="567560"/>
            <a:ext cx="11792414" cy="575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400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8ADCF6E3-35AD-C1BF-E954-615B6B09A1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470" y="693683"/>
            <a:ext cx="11768282" cy="5454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857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9A659E66-DEDB-01C9-5FC1-DCB5DFFB0A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702" y="966952"/>
            <a:ext cx="11648946" cy="5055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247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7DB94825-A4AD-AC62-0191-C83924E2D2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6279"/>
          <a:stretch/>
        </p:blipFill>
        <p:spPr>
          <a:xfrm>
            <a:off x="150159" y="825944"/>
            <a:ext cx="11891681" cy="520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052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7DB94825-A4AD-AC62-0191-C83924E2D2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2476"/>
          <a:stretch/>
        </p:blipFill>
        <p:spPr>
          <a:xfrm>
            <a:off x="133818" y="893379"/>
            <a:ext cx="11924364" cy="5071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032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7212919C-4536-A7C4-404C-A363D2D155AF}"/>
              </a:ext>
            </a:extLst>
          </p:cNvPr>
          <p:cNvSpPr txBox="1"/>
          <p:nvPr/>
        </p:nvSpPr>
        <p:spPr>
          <a:xfrm>
            <a:off x="441434" y="240804"/>
            <a:ext cx="11161987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5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แต่ โอ อยากให้พระเจ้าตรัส และเปิดไพรพระโอษฐ์ตรัสกับท่าน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254000" indent="-254000"/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อยากให้พระเจ้าตรัส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 ในข้อความต้นฉบับเลียนแบบน้ำเสียงของโยบ (6:8) โยบกล่าวว่า "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โอ ข้าอยากจะได้ตามที่ทูลขอ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ขอพระเจ้าประทานตามที่ข้าปรารถนา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 (6:8) โซฟาร์โจมตีโยบแล้วคิดว่าตนเองกำลังพูดเพื่อ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นี่อาจเป็นข้อผิดพลาดทั่วไปที่เราทำ: ใช้พระนามของพระเจ้าเพื่อทำสิ่งอหังการ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จากนั้น โซฟาร์แสดงความปรารถนา ซึ่ง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เช่นเดียวกับ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โยบ นั่นคือ ขอ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พระเจ้าตรัส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! แต่โซเฟอร์คิดอยู่แล้วว่าเขารู้ว่าพระเจ้าจะพูดอะไร ดังนั้นเขาจึงปล่อยให้พระเจ้าพูดต่อต้านโยบ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935596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B26BB513-EB09-9FA0-1351-048FC99CCC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820" y="126123"/>
            <a:ext cx="11571889" cy="660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62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94CB1B56-4626-397C-C30A-7369FA49A50B}"/>
              </a:ext>
            </a:extLst>
          </p:cNvPr>
          <p:cNvSpPr txBox="1"/>
          <p:nvPr/>
        </p:nvSpPr>
        <p:spPr>
          <a:xfrm>
            <a:off x="115614" y="357352"/>
            <a:ext cx="11761076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7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ท่านจะหยั่งรู้ความลี้ลับของพระเจ้าได้หรือ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ท่านจะหยั่งรู้ความไพบูลย์ขององค์ผู้ทรงมหิทธิฤทธิ์ได้หมดสิ้นหรือ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ตามตัวอักษร "คุณสามารถเข้าใจความลับของพระเจ้าได้หรือไม่" ในแง่ของความรู้เกี่ยวกับพระเจ้า โซเฟอร์ปฏิเสธโยบด้วยทัศนคติที่ไม่เชื่อเรื่องพระเจ้า อย่างไรก็ตาม เขาอาสาที่จะอธิบายความสัมพันธ์ระหว่างโยบกับพระเจ้า ซึ่งเป็นการกระทำที่ขัดแย้งกัน ดังนั้น โศฟาร์จึงคิดว่าเขาเข้าใจการอยู่เหนือธรรมชาติและการสัพพัญญูของพระเจ้า (ข้อ 7-9) จากนี้เขาสรุปว่าความทุกข์ของมนุษย์ต้องเป็นผล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มาจากบาป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โยบก็เหมือนกับคนอื่นๆ ในโลก คือโง่เขลาอย่างยิ่งและไม่สามารถเปลี่ยนแปลงได้ เช่นเดียวกับลูกหลานของลาป่าที่ยังคงเป็นลาป่าและไม่สามารถกลายเป็นมนุษย์ได้ (ข้อ 12)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355503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1776</TotalTime>
  <Words>896</Words>
  <Application>Microsoft Office PowerPoint</Application>
  <PresentationFormat>寬螢幕</PresentationFormat>
  <Paragraphs>20</Paragraphs>
  <Slides>22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31" baseType="lpstr">
      <vt:lpstr>inherit</vt:lpstr>
      <vt:lpstr>Angsana New</vt:lpstr>
      <vt:lpstr>Arial</vt:lpstr>
      <vt:lpstr>Calibri</vt:lpstr>
      <vt:lpstr>Calibri Light</vt:lpstr>
      <vt:lpstr>Open Sans</vt:lpstr>
      <vt:lpstr>Tahoma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cw ip</dc:creator>
  <cp:lastModifiedBy>cw ip</cp:lastModifiedBy>
  <cp:revision>18</cp:revision>
  <dcterms:created xsi:type="dcterms:W3CDTF">2023-12-19T13:36:45Z</dcterms:created>
  <dcterms:modified xsi:type="dcterms:W3CDTF">2024-03-12T13:46:49Z</dcterms:modified>
</cp:coreProperties>
</file>