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12/3/2024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86407" y="3583289"/>
            <a:ext cx="1161918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10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/>
            <a:r>
              <a:rPr lang="th-TH" altLang="zh-HK" sz="72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โซฟาร์พูดเป็นครั้งแรก</a:t>
            </a:r>
            <a:r>
              <a:rPr lang="en-US" altLang="zh-HK" sz="72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</a:t>
            </a:r>
          </a:p>
          <a:p>
            <a:pPr algn="ctr"/>
            <a:r>
              <a:rPr lang="en-US" altLang="zh-HK" sz="5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11:1-20</a:t>
            </a:r>
            <a:endParaRPr lang="zh-HK" altLang="en-US" sz="199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44AFEC5-1FDF-4A01-8C05-0FAB72537342}"/>
              </a:ext>
            </a:extLst>
          </p:cNvPr>
          <p:cNvSpPr txBox="1"/>
          <p:nvPr/>
        </p:nvSpPr>
        <p:spPr>
          <a:xfrm>
            <a:off x="409903" y="1240221"/>
            <a:ext cx="1144576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โยบกล่าวกับพระเจ้าว่า "หยั่งลึก" (9:10) และตัวเขาเอง "มองไม่เห็น" (9:11) เขาไม่เคยกล้าพูดว่าเขาหยั่งรู้น้ำพระทัยของพระเจ้าได้ แต่โซฟาร์ไม่ฟังใจความของโยบและไม่สนใจที่จะสำรวจการกระทำของพระเจ้า แต่กลับกล่าวหาโยบว่า "โง่เขลา" (ข้อ 12) โดยอ้างว่า "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ท่านจะหยั่งรู้ความลี้ลับของพระเจ้าได้หรือ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ท่านจะหยั่งรู้ความไพบูลย์ขององค์ผู้ทรงมหิทธิฤทธิ์ได้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หมดสิ้น</a:t>
            </a:r>
            <a:r>
              <a:rPr lang="th-TH" altLang="zh-HK" sz="40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หรือ</a:t>
            </a:r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 ข้อ 7) แต่คำเหล่านี้เป็นการหักล้างสิ่งที่เอลีฟัสกล่าวว่า "เราได้ตรวจสอบแล้ว และเป็นเช่นนั้น" (5:27) และยังหักล้างประเพณีของคนโบราณที่บิลดัดยึดถือ (8:8-10)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1303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BE64CF-4B58-C97A-D0AF-2EA3CF7889C3}"/>
              </a:ext>
            </a:extLst>
          </p:cNvPr>
          <p:cNvSpPr txBox="1"/>
          <p:nvPr/>
        </p:nvSpPr>
        <p:spPr>
          <a:xfrm>
            <a:off x="304800" y="1040524"/>
            <a:ext cx="11340662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มันสูงกว่าฟ้าสวรรค์ ท่านจะทำอะไรได้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ลึกกว่าแดนคนตาย ท่านจะทราบอะไรได้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คำถามหลายข้อของโซเฟอร์ เกี่ยวกับความยิ่งใหญ่ของพระเจ้า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(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เขาคิดว่า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)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จะทำให้โยบ เข้าใจว่ามนุษย์ที่ไม่สำคัญเมื่อเทียบกับสติปัญญาของพระเจ้า เพราะพระเจ้าเป็นพระองค์ที่ 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สูงกว่า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ฟ้าสวรรค์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” และ 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ลึกกว่า</a:t>
            </a:r>
            <a:r>
              <a:rPr lang="th-TH" altLang="zh-HK" sz="36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แดนคนตาย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” มนุษย์ไม่สามารถทำอะไรหรือพูดว่าเขารู้อะไรเลย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7138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A805BC9-FBB1-66BC-1061-21C013EA6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98" y="578069"/>
            <a:ext cx="11858650" cy="567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08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C8F7DD9-9747-549F-096C-71FDE43D6714}"/>
              </a:ext>
            </a:extLst>
          </p:cNvPr>
          <p:cNvSpPr txBox="1"/>
          <p:nvPr/>
        </p:nvSpPr>
        <p:spPr>
          <a:xfrm>
            <a:off x="304800" y="704192"/>
            <a:ext cx="1157189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ถ้าพระองค์ทรงผ่านไป และทรงคุมขัง และทรงเรียกมาพิพากษา ผู้ใดจะห้ามพระองค์ได้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ตั้งแต่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พระองค์ทรงผ่านไป และทรงคุมขัง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ไปจนถึง 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ทรงเรียกมาพิพากษา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หรือ "เรียกประชุมและทำการพิจารณาคดี" โซฟาร์กล่าวว่าพระเจ้าทรงครอบครอง ถ้าพระองค์เลือกที่จะโจมตีชายคนหนึ่ง เพื่อจองจำเขา เพื่อตัดสินเขา ใครจะสามารถ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แทรกแซง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ได้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โยบไม่อาจสงสัยการกระทำของพระเจ้าต่อเขาอย่างแน่นอน!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9594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13366075-5D67-74EB-995D-AAB013740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57" y="1093076"/>
            <a:ext cx="11894334" cy="447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2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AA0BA2F2-B2A6-BC91-04FB-CD753A9BE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07" y="882869"/>
            <a:ext cx="11915038" cy="500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2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4A8CA75-C063-3C5D-35D8-71FBDB4627D4}"/>
              </a:ext>
            </a:extLst>
          </p:cNvPr>
          <p:cNvSpPr txBox="1"/>
          <p:nvPr/>
        </p:nvSpPr>
        <p:spPr>
          <a:xfrm>
            <a:off x="1040523" y="2049517"/>
            <a:ext cx="1045779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โซฟาร์เตือนโยบให้กลับสู่เส้นทางที่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ถูกต้อง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กำจัด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บาป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ของเขา และออกจาก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ปัญหา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11:13-20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75895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C35721F-304B-4EA3-8E21-E769ED220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19" y="1366345"/>
            <a:ext cx="11649382" cy="408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83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84E14CF-53DE-EB5D-5D25-59759D39DBB8}"/>
              </a:ext>
            </a:extLst>
          </p:cNvPr>
          <p:cNvSpPr txBox="1"/>
          <p:nvPr/>
        </p:nvSpPr>
        <p:spPr>
          <a:xfrm>
            <a:off x="331076" y="1145628"/>
            <a:ext cx="1152984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14</a:t>
            </a:r>
            <a:r>
              <a:rPr lang="th-TH" altLang="zh-HK" sz="40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ถ้าความชั่วอยู่ในมือท่าน จงทิ้งเสียให้ไกล และอย่าให้ความอธรรมอาศัยอยู่ในเต็นท์ของท่าน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8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โซฟาร์เชื่อว่า: โยบมีความบาป ดังนั้นเขาจึงต้องการ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กำจัด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ความชั่วช้าทั้งหมดไป เขายังเชื่อว่ามี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ความอยุติธรรม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ในเต็นท์ของโยบ (บ้าน) และสิ่งเหล่านี้ควรถูกกำจัดออกไปด้วย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57758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DF1E355C-6B7B-06AB-4996-DC648D131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87" y="672663"/>
            <a:ext cx="1188779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6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6479191-028A-8522-9D3C-ED65F6A6ECA4}"/>
              </a:ext>
            </a:extLst>
          </p:cNvPr>
          <p:cNvSpPr txBox="1"/>
          <p:nvPr/>
        </p:nvSpPr>
        <p:spPr>
          <a:xfrm>
            <a:off x="357352" y="397401"/>
            <a:ext cx="11477296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28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28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สุนทรพจน์ของเพื่อนสามคนของโยบไม่จำเป็นต้องตอบสนองต่อสุนทรพจน์ของโยบทีละคน แต่สุนทรพจน์ของโซฟาร์เป็นประเภทโต้วาทีมากกว่า เขาไม่พอใจที่โยบยืนกรานที่จะปกป้องความบริสุทธิ์ของเขา โดยบอกว่าโยบไม่รู้ว่าตัวเองมีความผิดเลย และต้องการให้พระเจ้าผู้ทรงรอบรู้ใช้ความทุกข์เพื่อปลุกโยบและทำให้เขา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ถ่อมตัว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คำพูดของโซฟาร์แบ่งออกเป็นสามส่วน: 1. การตำหนิโยบในเรื่องความอหังการของเขา (ข้อ 2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~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6) 2. สติปัญญาของพระเจ้าเป็นสิ่งที่คาดเดาไม่ได้ (ข้อ 7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~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12) 3. การกลับใจเท่านั้นที่ความทุกข์จะผ่านไป (ข้อ 13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~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20 )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28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โศฟาร์ว่าโยบสมควรรับโทษเพราะทำผิด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โซฟาร์กล่าวโทษโยบว่าพูดเกินจริง เพิกเฉยต่อความมีชัยเหนือพระเจ้า และท้าทายพระวจนะของพระเจ้า ซึ่งจะต้องว่างเปล่าและไร้ประโยชน์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11:1-12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1248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4B662522-CF5A-F267-81B2-0D4DD5A5A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86" y="399393"/>
            <a:ext cx="11776842" cy="610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12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2114E5D4-AAF4-5755-B875-104372009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33" y="641131"/>
            <a:ext cx="11870611" cy="560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79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7941ECA-56DD-3161-881D-8F3AC11B3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74" y="567560"/>
            <a:ext cx="11792414" cy="575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0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ADCF6E3-35AD-C1BF-E954-615B6B09A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70" y="693683"/>
            <a:ext cx="11768282" cy="54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5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9A659E66-DEDB-01C9-5FC1-DCB5DFFB0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02" y="966952"/>
            <a:ext cx="11648946" cy="505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4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DB94825-A4AD-AC62-0191-C83924E2D2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279"/>
          <a:stretch/>
        </p:blipFill>
        <p:spPr>
          <a:xfrm>
            <a:off x="150159" y="825944"/>
            <a:ext cx="11891681" cy="520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5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DB94825-A4AD-AC62-0191-C83924E2D2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476"/>
          <a:stretch/>
        </p:blipFill>
        <p:spPr>
          <a:xfrm>
            <a:off x="133818" y="893379"/>
            <a:ext cx="11924364" cy="507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3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212919C-4536-A7C4-404C-A363D2D155AF}"/>
              </a:ext>
            </a:extLst>
          </p:cNvPr>
          <p:cNvSpPr txBox="1"/>
          <p:nvPr/>
        </p:nvSpPr>
        <p:spPr>
          <a:xfrm>
            <a:off x="441434" y="240804"/>
            <a:ext cx="11161987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แต่ โอ อยากให้พระเจ้าตรัส และเปิดไพรพระโอษฐ์ตรัสกับท่าน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54000" indent="-254000"/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อยากให้พระเจ้าตรัส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ในข้อความต้นฉบับเลียนแบบน้ำเสียงของโยบ (6:8) โยบกล่าวว่า "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โอ ข้าอยากจะได้ตามที่ทูลขอ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ขอพระเจ้าประทานตามที่ข้าปรารถนา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(6:8) โซฟาร์โจมตีโยบแล้วคิดว่าตนเองกำลังพูดเพื่อ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นี่อาจเป็นข้อผิดพลาดทั่วไปที่เราทำ: ใช้พระนามของพระเจ้าเพื่อทำสิ่งอหังการ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จากนั้น โซฟาร์แสดงความปรารถนา ซึ่ง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เช่นเดียวกับ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 นั่นคือ ขอ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พระเจ้าตรัส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! แต่โซเฟอร์คิดอยู่แล้วว่าเขารู้ว่าพระเจ้าจะพูดอะไร ดังนั้นเขาจึงปล่อยให้พระเจ้าพูดต่อต้านโยบ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3559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B26BB513-EB09-9FA0-1351-048FC99CC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20" y="126123"/>
            <a:ext cx="11571889" cy="660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4CB1B56-4626-397C-C30A-7369FA49A50B}"/>
              </a:ext>
            </a:extLst>
          </p:cNvPr>
          <p:cNvSpPr txBox="1"/>
          <p:nvPr/>
        </p:nvSpPr>
        <p:spPr>
          <a:xfrm>
            <a:off x="115614" y="357352"/>
            <a:ext cx="1176107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ท่านจะหยั่งรู้ความลี้ลับของพระเจ้าได้หรือ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ท่านจะหยั่งรู้ความไพบูลย์ขององค์ผู้ทรงมหิทธิฤทธิ์ได้หมดสิ้นหรือ</a:t>
            </a:r>
            <a:r>
              <a:rPr lang="en-US" altLang="zh-HK" sz="32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ตามตัวอักษร "คุณสามารถเข้าใจความลับของพระเจ้าได้หรือไม่" ในแง่ของความรู้เกี่ยวกับพระเจ้า โซเฟอร์ปฏิเสธโยบด้วยทัศนคติที่ไม่เชื่อเรื่องพระเจ้า อย่างไรก็ตาม เขาอาสาที่จะอธิบายความสัมพันธ์ระหว่างโยบกับพระเจ้า ซึ่งเป็นการกระทำที่ขัดแย้งกัน ดังนั้น โศฟาร์จึงคิดว่าเขาเข้าใจการอยู่เหนือธรรมชาติและการสัพพัญญูของพระเจ้า (ข้อ 7-9) จากนี้เขาสรุปว่าความทุกข์ของมนุษย์ต้องเป็นผล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มาจากบาป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โยบก็เหมือนกับคนอื่นๆ ในโลก คือโง่เขลาอย่างยิ่งและไม่สามารถเปลี่ยนแปลงได้ เช่นเดียวกับลูกหลานของลาป่าที่ยังคงเป็นลาป่าและไม่สามารถกลายเป็นมนุษย์ได้ (ข้อ 12)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5550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896</Words>
  <Application>Microsoft Office PowerPoint</Application>
  <PresentationFormat>寬螢幕</PresentationFormat>
  <Paragraphs>20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inherit</vt:lpstr>
      <vt:lpstr>Angsana New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18</cp:revision>
  <dcterms:created xsi:type="dcterms:W3CDTF">2023-12-19T13:36:45Z</dcterms:created>
  <dcterms:modified xsi:type="dcterms:W3CDTF">2024-03-12T13:46:49Z</dcterms:modified>
</cp:coreProperties>
</file>