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4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11/6/2024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4127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19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6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เอลีฟัสพูดเป็นครั้งที่สาม</a:t>
            </a: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>
              <a:lnSpc>
                <a:spcPts val="7000"/>
              </a:lnSpc>
            </a:pP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22:1-30</a:t>
            </a:r>
            <a:r>
              <a:rPr lang="en-US" altLang="zh-HK" sz="595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110-115)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DF500A3-DAA8-D359-DDAD-3AADAC75A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04" y="619760"/>
            <a:ext cx="11725336" cy="556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5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B0D06C26-2918-BCDE-49D4-208C326B8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25" y="386080"/>
            <a:ext cx="11837950" cy="60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7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1B0634E-7E53-693B-254A-DEBED993C7D1}"/>
              </a:ext>
            </a:extLst>
          </p:cNvPr>
          <p:cNvSpPr txBox="1"/>
          <p:nvPr/>
        </p:nvSpPr>
        <p:spPr>
          <a:xfrm>
            <a:off x="213360" y="101600"/>
            <a:ext cx="1171448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เพราะฉะนั้นกับดักอยู่รอบท่าน และความกลัวอย่างฉับพลันก็ท่วมทับท่าน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มีความมืดทึบจนท่านไม่เห็นอะไร และน้ำที่ท่วมก็คลุมท่านมิด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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ข้อ 10 และ 11 เป็นประโยคเปลี่ยนผ่าน ตั้งแต่ข้อกล่าวหาก่อนหน้าไปจนถึงคำเตือนที่ตามมา</a:t>
            </a:r>
            <a:endParaRPr lang="zh-TW" altLang="zh-HK" sz="40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พระเจ้ามิได้สถิต ณ ที่สูงในฟ้าสวรรค์หรือ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จงดูดาวที่สูงที่สุดเถิด มันช่างสูงจริงๆ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พระเจ้ามิได้สถิต ณ ที่สูงในฟ้าสวรรค์หรือ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เอลีฟัสชี้ให้เห็นถึงการเหนือธรรมชาติที่แท้จริงของพระเจ้า และเน้นย้ำว่าพระเจ้าทรงสังเกตทุกสิ่งที่เกิดขึ้นบนโลกอย่างชัดเจนและทรงครอบครองสูงสุด เอลีฟัสเรียกร้องความสนใจไปที่การอยู่เหนือธรรมชาติและฤทธิ์อำนาจอันไม่มีขอบเขตของพระเจ้า นี่เป็นเพียงการย้ำประเด็นที่เพื่อนของโยบพูดบ่อยๆ พวกเขาให้ความสำคัญกับการอยู่เหนือของพระเจ้า โยบพยายามเข้าเฝ้าพระเจ้า ในขณะนั้นเอลีฟัสพูดแทนพระเจ้า  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คุณเห็นอะไรบ้าง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?_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ในขณะนั้นเอลีฟัสพูดแทนพระเจ้า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402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604D2E3-88EB-3901-5430-3242D8BEB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44" y="650240"/>
            <a:ext cx="11686712" cy="550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01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917F1C9-8DC8-5F07-4715-360CC6D41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56" y="497840"/>
            <a:ext cx="11777284" cy="580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A19A707-4327-5597-8845-34E2A4568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38" y="894080"/>
            <a:ext cx="11763264" cy="506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9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014BFD1-B7FA-BFC6-17BF-B7814C115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23" y="467360"/>
            <a:ext cx="11776328" cy="587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945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193392-4285-545A-4463-A921D8E8AC90}"/>
              </a:ext>
            </a:extLst>
          </p:cNvPr>
          <p:cNvSpPr txBox="1"/>
          <p:nvPr/>
        </p:nvSpPr>
        <p:spPr>
          <a:xfrm>
            <a:off x="1838960" y="1859280"/>
            <a:ext cx="87680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เอลีฟัสเกลี้ยกล่อมโยบให้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รู้จัก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 รับ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บทเรียน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และ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กลับมาหา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พระเจ้าเพื่อพระเจ้าจะทรงช่วยให้เขา</a:t>
            </a:r>
            <a:r>
              <a:rPr lang="th-TH" altLang="zh-HK" sz="5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รอด</a:t>
            </a:r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22:21-30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577588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F4F9CF0-656E-58C0-8DAA-45ABFD5A00EF}"/>
              </a:ext>
            </a:extLst>
          </p:cNvPr>
          <p:cNvSpPr txBox="1"/>
          <p:nvPr/>
        </p:nvSpPr>
        <p:spPr>
          <a:xfrm>
            <a:off x="325120" y="396240"/>
            <a:ext cx="114808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จงปรองดองกับพระเจ้าและอยู่อย่างสันติ แล้วสิ่งดีจะมาถึงท่าน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เอลีฟัสยืนยันว่าโยบเป็นคนบาป และตอนนี้เขาปรารถนาพรที่จะมาถึงและฟื้นฟูความเจริญรุ่งเรืองในอดีตของเขา ดังนั้นเขาจึงให้คำแนะนำหลายอย่างเพื่อกระตุ้นให้เขากลับใจ คำแนะนำเหล่านี้ ได้แก่ 1. รู้จักพระเจ้า (ข้อ 21) 2. รับคำสอนของพระเจ้าและเชื่อฟังพระวจนะของพระองค์ (ข้อ 22) 3. ติดตามพระเจ้าและละทิ้งความโลภในเรื่องทอง เงิน และทรัพย์สมบัติ (ข้อ 24-26)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4. อธิษฐานต่อพระเจ้า (ข้อ 27) 5. ถ่อมใจต่อพระพักตร์พระเจ้า (ข้อ 29)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94383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2E9AE8E-70CA-0B82-B311-B7B61DCD3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36" y="650239"/>
            <a:ext cx="11740324" cy="554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2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D5CAE34-76BD-74BD-749C-91540B787A6D}"/>
              </a:ext>
            </a:extLst>
          </p:cNvPr>
          <p:cNvSpPr txBox="1"/>
          <p:nvPr/>
        </p:nvSpPr>
        <p:spPr>
          <a:xfrm>
            <a:off x="822960" y="812800"/>
            <a:ext cx="10546080" cy="5583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8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การโต้วาที</a:t>
            </a:r>
            <a:r>
              <a:rPr lang="th-TH" altLang="zh-HK" sz="48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รอบที่สาม 22:1-26:14</a:t>
            </a:r>
            <a:endParaRPr lang="zh-TW" altLang="zh-HK" sz="32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การโต้วาทีรอบที่สามระหว่างโยบกับเพื่อนของเขา: เมื่อเปรียบเทียบกับการโต้วาทีสองรอบแรก บทความนี้มีลักษณะดังนี้: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①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ไม่มีข้อโต้แย้งอื่นใดในเนื้อหาและดูเหมือนเป็นการโต้วาทีซ้ำกับข้อถกเถียงก่อนหน้า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②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โยบโต้วาที ใช้สัดส่วนมาก โซเฟอร์ไม่ได้มีส่วนร่วมในการโต้วาทีเลย และการโต้วาทีของบิลดัดมีเพียง 6 ข้อเท่านั้น (25:1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6) ในขณะที่การโต้วาทีครั้งสุดท้ายของโยบมีความยาว 6 บท (26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31)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720982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CF7CC42-1F17-649D-58FE-C7F1B451DD64}"/>
              </a:ext>
            </a:extLst>
          </p:cNvPr>
          <p:cNvSpPr txBox="1"/>
          <p:nvPr/>
        </p:nvSpPr>
        <p:spPr>
          <a:xfrm>
            <a:off x="254000" y="274321"/>
            <a:ext cx="1162304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ถ้าท่านถือว่าแร่ทองคำเป็นเหมือนผงคลีดิน และทองคำเมืองโอฟีร์เหมือนหินในลำห้วย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&gt;&gt;(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ทรัพย์สมบัติของเจ้าจะถูกทิ้งลงในผงคลี และทองคำของโอฟีร์อยู่ท่ามกลางก้อนหินแห่งลำธาร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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25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และถ้า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แล้ว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องค์ผู้ทรงมหิทธิฤทธิ์เป็นทองคำของท่าน และเป็นเงินที่ประเสริฐของท่าน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"ให้ผู้ทรงอำนาจเป็นสมบัติ (ป้อมปราการ) และเงินของคุณ"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800" b="1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แต่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โยบและพระเจ้าก็เห็นคุณค่าของการดำรงอยู่ของกันและกันเช่นกัน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861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E30FD95-8AD7-AD98-FF06-F91225E802DF}"/>
              </a:ext>
            </a:extLst>
          </p:cNvPr>
          <p:cNvSpPr txBox="1"/>
          <p:nvPr/>
        </p:nvSpPr>
        <p:spPr>
          <a:xfrm>
            <a:off x="386080" y="802640"/>
            <a:ext cx="112166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แล้วท่านจะปีติยินดีในองค์ผู้ทรงมหิทธิฤทธิ์ และเงยหน้าของท่านหาพระเจ้า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หากบุคคลไม่บ่นต่อพระเจ้า (ความชื่นชมยินดีในผู้ทรงฤทธานุภาพ) เขาจะพบความสุขและความมั่นใจในการสื่อสารกับพระองค์ ดูโยบบ่นต่อพระเจ้าใน (7:17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20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9:17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34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10:15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17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13:21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14:6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13) </a:t>
            </a:r>
            <a:r>
              <a:rPr lang="th-TH" altLang="zh-HK" sz="4800" b="1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ดังนั้น</a:t>
            </a:r>
            <a:r>
              <a:rPr lang="en-US" altLang="zh-HK" sz="4800" b="1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_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โยบไม่ได้พอพระทัยพระเจ้า เขา จึงไม่ได้รับพระพรจากพระเจ้าโดยธรรมชาติ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85186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D8D834D-538E-BCF5-0B1B-8C2F54810F36}"/>
              </a:ext>
            </a:extLst>
          </p:cNvPr>
          <p:cNvSpPr txBox="1"/>
          <p:nvPr/>
        </p:nvSpPr>
        <p:spPr>
          <a:xfrm>
            <a:off x="452120" y="934720"/>
            <a:ext cx="112877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ท่านจะอธิษฐานต่อพระองค์ และพระองค์จะทรงฟังท่าน และท่านจะแก้บนของท่าน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ท่านจะอธิษฐานต่อพระองค์ และพระองค์จะทรงฟังท่าน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เอลีฟัสกล่าวว่าเมื่อผู้คนถือว่าพระเจ้าเป็นพระเจ้า คำอธิษฐานของพวกเขาก็จะไปถึงพระเจ้า แม้ว่าเอลีฟัสจะตัดสินโยบโดยไม่เข้าใจเขา แต่เขาพูดถูกเกี่ยวกับการอธิษฐาน (1 ยอห์น 1:9) </a:t>
            </a:r>
            <a:r>
              <a:rPr lang="th-TH" altLang="zh-HK" sz="4800" b="1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แต่</a:t>
            </a:r>
            <a:endParaRPr lang="zh-TW" altLang="zh-HK" sz="28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โยบอธิษฐานแล้ว แต่เขายังคงรอคำตอบจากพระเจ้า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31556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044F9CD-06FF-37E3-9FB3-AC8A17F3D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78" y="812800"/>
            <a:ext cx="11628364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24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4F1CE30-69C5-A938-193A-CC508B00C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74" y="995680"/>
            <a:ext cx="11840644" cy="439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5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2805E4B-839A-AC90-0D04-347FF192BA75}"/>
              </a:ext>
            </a:extLst>
          </p:cNvPr>
          <p:cNvSpPr txBox="1"/>
          <p:nvPr/>
        </p:nvSpPr>
        <p:spPr>
          <a:xfrm>
            <a:off x="802640" y="1046480"/>
            <a:ext cx="1073912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40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0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เอลีฟัสว่า โยบมีความชั่วมหันต์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5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1. เอลีฟัสเชื่อว่ามนุษย์ไม่สามารถให้ประโยชน์แก่พระเจ้าได้ ดังนั้น การกระทำของพระเจ้าจึงต้องเป็นไปเพื่อประโยชน์ของมนุษย์เท่านั้น พระเจ้าเช่นนี้จะลงโทษโยบตามอำเภอใจได้อย่างไร</a:t>
            </a:r>
            <a:r>
              <a:rPr lang="en-US" altLang="zh-HK" sz="5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22:1-4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3909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91714D-47A7-F566-8868-13181BE5D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13" y="203200"/>
            <a:ext cx="11621046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4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E59AFB1-97F0-7494-D03C-67E6F2C268C4}"/>
              </a:ext>
            </a:extLst>
          </p:cNvPr>
          <p:cNvSpPr txBox="1"/>
          <p:nvPr/>
        </p:nvSpPr>
        <p:spPr>
          <a:xfrm>
            <a:off x="223520" y="81280"/>
            <a:ext cx="1135888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ถ้าท่านเป็นคนชอบธรรม จะเป็นที่พอพระทัยอะไรแก่องค์ผู้ทรงมหิทธิฤทธิ์เล่า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หรือถ้าท่านเป็นคนดีพร้อม จะเป็นประโยชน์อะไรแก่พระองค์เล่า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เพื่อแก้ตัว เอลีฟัสแสดงออกว่าพระเจ้าทรงเป็นพระเจ้าที่อยู่เหนือทุกสิ่ง และอารมณ์ของพระองค์ไม่ได้รับ</a:t>
            </a:r>
            <a:r>
              <a:rPr lang="th-TH" altLang="zh-HK" sz="44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ผลกระทบ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จากการกระทำของโลก ดังนั้น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เป็นคนชอบธรรม จะเป็นที่พอพระทัยอะไรแก่องค์ผู้ทรงมหิทธิฤทธิ์</a:t>
            </a:r>
            <a:r>
              <a:rPr lang="th-TH" altLang="zh-HK" sz="36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Microsoft JhengHei UI" panose="020B0604030504040204" pitchFamily="34" charset="-120"/>
                <a:ea typeface="Microsoft JhengHei UI" panose="020B0604030504040204" pitchFamily="34" charset="-120"/>
                <a:cs typeface="Angsana New" panose="02020603050405020304" pitchFamily="18" charset="-34"/>
              </a:rPr>
              <a:t>...</a:t>
            </a:r>
            <a:r>
              <a:rPr lang="th-TH" altLang="zh-HK" sz="36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เป็นคนดีพร้อม จะเป็นประโยชน์อะไรแก่พระองค์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” (ข้อ 3)</a:t>
            </a: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 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แต่</a:t>
            </a:r>
            <a:endParaRPr lang="zh-TW" altLang="zh-HK" sz="28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สดุดี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147:11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แต่พระยาห์เวห์ทรง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ปรีดี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ในคนที่ยำเกรงพระองค์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ในคนที่เฝ้าคอยความรักมั่นคงของพระองค์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8394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254688B-CA1A-59BA-D815-4E93363D428C}"/>
              </a:ext>
            </a:extLst>
          </p:cNvPr>
          <p:cNvSpPr txBox="1"/>
          <p:nvPr/>
        </p:nvSpPr>
        <p:spPr>
          <a:xfrm>
            <a:off x="396240" y="660400"/>
            <a:ext cx="112369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เป็นเพราะท่านยำเกรงพระองค์ พระองค์จึงทรงกล่าวโทษท่าน และเป็นความกับท่านหรือ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เอลีฟัสถามผ่านประโยคนี้ว่า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เพราะท่านยำเกรงพระองค์ พระองค์จึงทรงกล่าวโทษท่าน และเป็นความกับท่านหรือ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คำตอบสำหรับคำถามนี้ชัดเจน: "ไม่ใช่เลย ถ้าพระองค์ตำหนิคุณ ก็ต้องเป็นเพราะคุณไม่เกรงกลัวพระองค์ คุณถูกติเตียนเพื่อพิสูจน์ว่าคุณมี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ความผิด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" คำว่า "เกรงขาม" ในที่นี้หมายถึงความกตัญญู: "พระเจ้าจะไม่ตำหนิบุคคลใดเพราะความกตัญญูของเขา!"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9545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56537D5-AA45-0F2C-56EE-AFC5143BBEE7}"/>
              </a:ext>
            </a:extLst>
          </p:cNvPr>
          <p:cNvSpPr txBox="1"/>
          <p:nvPr/>
        </p:nvSpPr>
        <p:spPr>
          <a:xfrm>
            <a:off x="629920" y="843280"/>
            <a:ext cx="1077976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เอลีฟัสกล่าวหาว่าโยบเป็นคนร่ำรวยและไร้ความปรานี และดูหมิ่นการพิพากษาอันชอบธรรมของพระเจ้า เขาจะถูกทำลายโดยพระเจ้าเช่นเดียวกับคนชั่วในสมัยโนอาห์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22:5-20</a:t>
            </a:r>
            <a:endParaRPr lang="zh-TW" altLang="zh-HK" sz="24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zh-TW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</a:rPr>
              <a:t>【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 22:5-9</a:t>
            </a:r>
            <a:r>
              <a:rPr lang="zh-TW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</a:rPr>
              <a:t>】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เอลีฟัสกล่าวถึงอาชญากรรมของโยบทีละตอน ราวกับว่าเขาได้เห็นด้วยตัวเอง อย่างไรก็ตาม อาชญากรรมเหล่านี้ไม่เกี่ยวข้องกับโยบ ในทางกลับกัน โยบกลับทำงานหนักกว่าใคร ๆ เพื่อทำความดีและบรรเทาทุกข์ของคนอิ่นๆ (31:16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23)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5695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0BF751B-FFE2-BAB8-0038-77F25F87E589}"/>
              </a:ext>
            </a:extLst>
          </p:cNvPr>
          <p:cNvSpPr txBox="1"/>
          <p:nvPr/>
        </p:nvSpPr>
        <p:spPr>
          <a:xfrm>
            <a:off x="436880" y="579120"/>
            <a:ext cx="1083056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ความชั่วของท่านก็ใหญ่โตมิใช่หรือ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ความผิดของท่านไม่มีที่สิ้นสุด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ความชั่ว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ใหญ่โต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ความผิด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ไม่มีที่สิ้นสุด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” 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Wingdings" panose="05000000000000000000" pitchFamily="2" charset="2"/>
              </a:rPr>
              <a:t>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6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เพราะท่านยึดของประกันจากพี่น้องโดยไม่ถูกต้อง และริบเสื้อผ้าของคนที่เปลือยกาย </a:t>
            </a:r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7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ท่านมิได้ให้น้ำคนอิดโรยดื่ม และท่านหน่วงเหนี่ยวมิให้อาหารแก่คนหิว </a:t>
            </a:r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8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คนมีอิทธิพลได้ที่ดินเป็นกรรมสิทธิ์ และคนมีอภิสิทธิ์ได้เข้าอาศัย </a:t>
            </a:r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9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ท่านไล่แม่ม่ายออกไปมือเปล่า และหักแขนของลูกกำพร้า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1454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EFBFFBA-A6B5-1D0E-1C67-0AD398555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8" y="609600"/>
            <a:ext cx="11682776" cy="556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6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</TotalTime>
  <Words>1201</Words>
  <Application>Microsoft Office PowerPoint</Application>
  <PresentationFormat>寬螢幕</PresentationFormat>
  <Paragraphs>36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5" baseType="lpstr">
      <vt:lpstr>inherit</vt:lpstr>
      <vt:lpstr>Microsoft JhengHei UI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29</cp:revision>
  <dcterms:created xsi:type="dcterms:W3CDTF">2023-12-19T13:36:45Z</dcterms:created>
  <dcterms:modified xsi:type="dcterms:W3CDTF">2024-06-11T06:14:36Z</dcterms:modified>
</cp:coreProperties>
</file>